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77" r:id="rId5"/>
    <p:sldId id="257" r:id="rId6"/>
    <p:sldId id="259" r:id="rId7"/>
    <p:sldId id="280" r:id="rId8"/>
    <p:sldId id="281" r:id="rId9"/>
    <p:sldId id="282" r:id="rId10"/>
    <p:sldId id="263" r:id="rId11"/>
    <p:sldId id="279" r:id="rId12"/>
    <p:sldId id="278" r:id="rId13"/>
    <p:sldId id="283" r:id="rId14"/>
    <p:sldId id="286" r:id="rId15"/>
    <p:sldId id="284" r:id="rId16"/>
    <p:sldId id="285" r:id="rId17"/>
    <p:sldId id="258" r:id="rId18"/>
    <p:sldId id="275" r:id="rId19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E8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220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outlineViewPr>
    <p:cViewPr>
      <p:scale>
        <a:sx n="33" d="100"/>
        <a:sy n="33" d="100"/>
      </p:scale>
      <p:origin x="0" y="-2186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6AA3114B-0CDD-4419-A4DE-E0C29A2AE1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FC25048-78D1-4821-8E2B-7A77CCA12F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2D5949C-47A9-4D2C-8FDF-63D1DDD2435E}" type="datetime1">
              <a:rPr lang="pt-BR" smtClean="0"/>
              <a:t>04/11/2022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1924695-047D-4CC8-8801-1AA37457E7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0F00293-63F6-438D-A9A8-024975FD55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D56CFAD-C154-4C9C-AD01-665A5055065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78791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9397CF-FAE3-4352-9197-07AB04B62F93}" type="datetime1">
              <a:rPr lang="pt-BR" smtClean="0"/>
              <a:pPr/>
              <a:t>04/11/2022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5B62BC0-7DC4-4569-951D-2BB9475345C6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446415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961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4732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903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1845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35224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8462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707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1066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6961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5940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959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691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5B62BC0-7DC4-4569-951D-2BB9475345C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1860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4317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7017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CA325D4D-835D-41B6-9B16-A090AA08832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1D87D16-A856-42F4-9D8C-A0C1D482E5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442052"/>
            <a:ext cx="12192000" cy="1425257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rtlCol="0" anchor="ctr"/>
          <a:lstStyle>
            <a:lvl1pPr algn="ctr">
              <a:defRPr sz="6000" cap="all" spc="1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Adicionar título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BD39BB44-64AC-49A7-8555-2CC62AD7C2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867309"/>
            <a:ext cx="12192000" cy="1036320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rtlCol="0" anchor="ctr"/>
          <a:lstStyle>
            <a:lvl1pPr marL="0" indent="0" algn="ctr">
              <a:buNone/>
              <a:defRPr sz="2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F51AF15-A085-49C8-ABEC-EF90E7D7B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92779" y="2325925"/>
            <a:ext cx="5806440" cy="159654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92036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de oportunidades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2198964-B829-4E4F-AAE7-4D7A404AB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3057" y="698523"/>
            <a:ext cx="5715000" cy="469089"/>
          </a:xfrm>
          <a:prstGeom prst="rect">
            <a:avLst/>
          </a:prstGeom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21" name="Espaço Reservado para Texto 10">
            <a:extLst>
              <a:ext uri="{FF2B5EF4-FFF2-40B4-BE49-F238E27FC236}">
                <a16:creationId xmlns:a16="http://schemas.microsoft.com/office/drawing/2014/main" id="{F7C80E83-E343-4BA5-ABB5-ACA84EEE62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1078" y="1853427"/>
            <a:ext cx="1252367" cy="86349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rtlCol="0"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texto</a:t>
            </a:r>
          </a:p>
        </p:txBody>
      </p:sp>
      <p:sp>
        <p:nvSpPr>
          <p:cNvPr id="20" name="Espaço Reservado para Texto 10">
            <a:extLst>
              <a:ext uri="{FF2B5EF4-FFF2-40B4-BE49-F238E27FC236}">
                <a16:creationId xmlns:a16="http://schemas.microsoft.com/office/drawing/2014/main" id="{BA56986C-C9AC-44CD-9D32-24AA209F76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883704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7" name="Espaço Reservado para Texto 10">
            <a:extLst>
              <a:ext uri="{FF2B5EF4-FFF2-40B4-BE49-F238E27FC236}">
                <a16:creationId xmlns:a16="http://schemas.microsoft.com/office/drawing/2014/main" id="{61B45AB9-9A5F-4872-A322-AD3890A5BE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3253816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9" name="Espaço Reservado para Texto 10">
            <a:extLst>
              <a:ext uri="{FF2B5EF4-FFF2-40B4-BE49-F238E27FC236}">
                <a16:creationId xmlns:a16="http://schemas.microsoft.com/office/drawing/2014/main" id="{E5E3032E-6B86-4F42-95E1-7C7B1308719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69646" y="1853426"/>
            <a:ext cx="1252367" cy="863491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rtlCol="0"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texto</a:t>
            </a:r>
          </a:p>
        </p:txBody>
      </p:sp>
      <p:sp>
        <p:nvSpPr>
          <p:cNvPr id="28" name="Espaço Reservado para Texto 10">
            <a:extLst>
              <a:ext uri="{FF2B5EF4-FFF2-40B4-BE49-F238E27FC236}">
                <a16:creationId xmlns:a16="http://schemas.microsoft.com/office/drawing/2014/main" id="{C56EA384-B876-4E37-81CC-FF14C8064E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6428" y="2883704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0" name="Espaço Reservado para Texto 10">
            <a:extLst>
              <a:ext uri="{FF2B5EF4-FFF2-40B4-BE49-F238E27FC236}">
                <a16:creationId xmlns:a16="http://schemas.microsoft.com/office/drawing/2014/main" id="{7A136A37-A8C3-48F4-978F-3042B2451FF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26428" y="3253816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2" name="Espaço Reservado para Texto 10">
            <a:extLst>
              <a:ext uri="{FF2B5EF4-FFF2-40B4-BE49-F238E27FC236}">
                <a16:creationId xmlns:a16="http://schemas.microsoft.com/office/drawing/2014/main" id="{90D156C2-557C-45F2-B9BA-7CE533312A0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58214" y="1853427"/>
            <a:ext cx="1252028" cy="863492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rtlCol="0"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texto</a:t>
            </a:r>
          </a:p>
        </p:txBody>
      </p:sp>
      <p:sp>
        <p:nvSpPr>
          <p:cNvPr id="31" name="Espaço Reservado para Texto 10">
            <a:extLst>
              <a:ext uri="{FF2B5EF4-FFF2-40B4-BE49-F238E27FC236}">
                <a16:creationId xmlns:a16="http://schemas.microsoft.com/office/drawing/2014/main" id="{38E358D4-D1F9-4872-A079-98E1F6BD66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4657" y="2883704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3" name="Espaço Reservado para Texto 10">
            <a:extLst>
              <a:ext uri="{FF2B5EF4-FFF2-40B4-BE49-F238E27FC236}">
                <a16:creationId xmlns:a16="http://schemas.microsoft.com/office/drawing/2014/main" id="{8D809314-142B-40CA-8424-37611F5E9C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14657" y="3253816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6" name="Espaço Reservado para Imagem 8">
            <a:extLst>
              <a:ext uri="{FF2B5EF4-FFF2-40B4-BE49-F238E27FC236}">
                <a16:creationId xmlns:a16="http://schemas.microsoft.com/office/drawing/2014/main" id="{3B652552-1A5B-4884-9BDF-1A266395934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234542"/>
            <a:ext cx="12191999" cy="2623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36" name="Espaço Reservado para Data 3">
            <a:extLst>
              <a:ext uri="{FF2B5EF4-FFF2-40B4-BE49-F238E27FC236}">
                <a16:creationId xmlns:a16="http://schemas.microsoft.com/office/drawing/2014/main" id="{5C7A8808-3BA5-498D-8E57-CAB9DF0182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37" name="Espaço Reservado para Rodapé 4">
            <a:extLst>
              <a:ext uri="{FF2B5EF4-FFF2-40B4-BE49-F238E27FC236}">
                <a16:creationId xmlns:a16="http://schemas.microsoft.com/office/drawing/2014/main" id="{742EE3D7-DACC-458E-82B0-EC87F8BAE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38" name="Espaço Reservado para o Número do Slide 5">
            <a:extLst>
              <a:ext uri="{FF2B5EF4-FFF2-40B4-BE49-F238E27FC236}">
                <a16:creationId xmlns:a16="http://schemas.microsoft.com/office/drawing/2014/main" id="{8ED908E6-B839-44D9-AFFC-E5E5E592E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82226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ssa concorrênc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41225E-57F6-4605-A684-F9B30F1F6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68" y="2450440"/>
            <a:ext cx="4143432" cy="548711"/>
          </a:xfrm>
          <a:prstGeom prst="rect">
            <a:avLst/>
          </a:prstGeom>
        </p:spPr>
        <p:txBody>
          <a:bodyPr rtlCol="0" anchor="b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7" name="Espaço Reservado para Imagem 8">
            <a:extLst>
              <a:ext uri="{FF2B5EF4-FFF2-40B4-BE49-F238E27FC236}">
                <a16:creationId xmlns:a16="http://schemas.microsoft.com/office/drawing/2014/main" id="{C93927AF-DF09-4CE5-8767-B2ECF0215B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37756" y="0"/>
            <a:ext cx="7354243" cy="286247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AE2342C8-E968-4F49-930C-F5C43F88F0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728" y="3365446"/>
            <a:ext cx="4953000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FE8D114B-8AAB-41D6-AFCF-750066A652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9728" y="3744950"/>
            <a:ext cx="4953000" cy="2046251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DCCC938D-0BC7-4BBB-BBF2-B830D9D0C1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00800" y="3365446"/>
            <a:ext cx="4953000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796405D2-E28F-41EC-844E-034C5D7072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800" y="3744950"/>
            <a:ext cx="4953000" cy="2046251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8" name="Espaço Reservado para Data 3">
            <a:extLst>
              <a:ext uri="{FF2B5EF4-FFF2-40B4-BE49-F238E27FC236}">
                <a16:creationId xmlns:a16="http://schemas.microsoft.com/office/drawing/2014/main" id="{8751D887-2419-4911-A7CC-9B5A598D7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9" name="Espaço Reservado para Rodapé 4">
            <a:extLst>
              <a:ext uri="{FF2B5EF4-FFF2-40B4-BE49-F238E27FC236}">
                <a16:creationId xmlns:a16="http://schemas.microsoft.com/office/drawing/2014/main" id="{B8B214E0-C574-4CE5-8FF0-E0F965A4A0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0" name="Espaço Reservado para o Número do Slide 5">
            <a:extLst>
              <a:ext uri="{FF2B5EF4-FFF2-40B4-BE49-F238E27FC236}">
                <a16:creationId xmlns:a16="http://schemas.microsoft.com/office/drawing/2014/main" id="{6C033920-FB08-49F3-8A75-14E68EF78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51951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ssa concorrência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Elemento gráfico 48">
            <a:extLst>
              <a:ext uri="{FF2B5EF4-FFF2-40B4-BE49-F238E27FC236}">
                <a16:creationId xmlns:a16="http://schemas.microsoft.com/office/drawing/2014/main" id="{CC3C8467-268E-4ABA-B4F5-0808AFBB2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6237133"/>
            <a:ext cx="12191999" cy="620867"/>
          </a:xfrm>
          <a:prstGeom prst="rect">
            <a:avLst/>
          </a:prstGeom>
        </p:spPr>
      </p:pic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D69FF8FD-CDD1-4BEE-8DB9-0CD4BDE98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35793" y="766762"/>
            <a:ext cx="0" cy="490390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09F1257F-A86F-48F4-BFFA-9BFB4355E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334351" y="757238"/>
            <a:ext cx="0" cy="490390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FFD01FCA-DF30-466C-9EAE-B0A13CF25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31167" y="4486275"/>
            <a:ext cx="622236" cy="622236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56F9F0CF-5966-47C2-9A41-0CD85E85D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64642" y="4047275"/>
            <a:ext cx="622236" cy="622236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92EFF630-FDAA-46A7-8CEE-21CAB6BC2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29331" y="2163148"/>
            <a:ext cx="622236" cy="622236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2383BA8C-6DBE-4569-B07B-9FB55F80D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59108" y="3573553"/>
            <a:ext cx="622236" cy="622236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1108DE16-ABA8-4BC8-93C4-F8A521C8A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95826" y="4201049"/>
            <a:ext cx="622236" cy="622236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E93C062E-DD5E-49BC-A10D-F70C1931F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2756" y="1603981"/>
            <a:ext cx="2057805" cy="767123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799781-E0A0-4C4E-A069-37290BED8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0427" y="571145"/>
            <a:ext cx="5355570" cy="438144"/>
          </a:xfrm>
          <a:prstGeom prst="rect">
            <a:avLst/>
          </a:prstGeom>
        </p:spPr>
        <p:txBody>
          <a:bodyPr rtlCol="0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38" name="Espaço Reservado para Texto 10">
            <a:extLst>
              <a:ext uri="{FF2B5EF4-FFF2-40B4-BE49-F238E27FC236}">
                <a16:creationId xmlns:a16="http://schemas.microsoft.com/office/drawing/2014/main" id="{5D896357-F0C4-4728-BE54-A809E6E310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3262" y="311795"/>
            <a:ext cx="1706966" cy="42639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42" name="Espaço Reservado para Texto 10">
            <a:extLst>
              <a:ext uri="{FF2B5EF4-FFF2-40B4-BE49-F238E27FC236}">
                <a16:creationId xmlns:a16="http://schemas.microsoft.com/office/drawing/2014/main" id="{CB13D4EF-593A-4D3C-9712-515EE5A358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26762" y="1774346"/>
            <a:ext cx="1929792" cy="426393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47" name="Espaço Reservado para Texto 10">
            <a:extLst>
              <a:ext uri="{FF2B5EF4-FFF2-40B4-BE49-F238E27FC236}">
                <a16:creationId xmlns:a16="http://schemas.microsoft.com/office/drawing/2014/main" id="{449D2BE7-8177-406D-94BB-001D561B5A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83673" y="2261070"/>
            <a:ext cx="913553" cy="426393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0" name="Espaço Reservado para Texto 10">
            <a:extLst>
              <a:ext uri="{FF2B5EF4-FFF2-40B4-BE49-F238E27FC236}">
                <a16:creationId xmlns:a16="http://schemas.microsoft.com/office/drawing/2014/main" id="{FD164278-C8C4-4514-8B3E-9505CB6747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49242" y="3061800"/>
            <a:ext cx="1706966" cy="426393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41" name="Espaço Reservado para Texto 10">
            <a:extLst>
              <a:ext uri="{FF2B5EF4-FFF2-40B4-BE49-F238E27FC236}">
                <a16:creationId xmlns:a16="http://schemas.microsoft.com/office/drawing/2014/main" id="{45FF02C4-FA25-4AE4-B4EF-D106CDD0FEB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795826" y="3061800"/>
            <a:ext cx="1706966" cy="42639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45" name="Espaço Reservado para Texto 10">
            <a:extLst>
              <a:ext uri="{FF2B5EF4-FFF2-40B4-BE49-F238E27FC236}">
                <a16:creationId xmlns:a16="http://schemas.microsoft.com/office/drawing/2014/main" id="{2EA0BE42-73C1-43D0-9520-94265CBEE41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713450" y="3671475"/>
            <a:ext cx="913553" cy="426393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60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3" name="Espaço Reservado para Texto 10">
            <a:extLst>
              <a:ext uri="{FF2B5EF4-FFF2-40B4-BE49-F238E27FC236}">
                <a16:creationId xmlns:a16="http://schemas.microsoft.com/office/drawing/2014/main" id="{4E23821A-CE37-4CA8-82BC-5731CBD7BC6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18984" y="4145197"/>
            <a:ext cx="913553" cy="426393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600" cap="all" spc="100" baseline="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4" name="Espaço Reservado para Texto 10">
            <a:extLst>
              <a:ext uri="{FF2B5EF4-FFF2-40B4-BE49-F238E27FC236}">
                <a16:creationId xmlns:a16="http://schemas.microsoft.com/office/drawing/2014/main" id="{83ED92E9-F268-4C1E-9440-F605C9EBD5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85509" y="4584197"/>
            <a:ext cx="913553" cy="426393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600" cap="all" spc="100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6" name="Espaço Reservado para Texto 10">
            <a:extLst>
              <a:ext uri="{FF2B5EF4-FFF2-40B4-BE49-F238E27FC236}">
                <a16:creationId xmlns:a16="http://schemas.microsoft.com/office/drawing/2014/main" id="{B29F508B-CAFE-4871-8267-E5406A4D6C4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50168" y="4298971"/>
            <a:ext cx="913553" cy="426393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600" cap="all" spc="100" baseline="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9" name="Espaço Reservado para Texto 10">
            <a:extLst>
              <a:ext uri="{FF2B5EF4-FFF2-40B4-BE49-F238E27FC236}">
                <a16:creationId xmlns:a16="http://schemas.microsoft.com/office/drawing/2014/main" id="{C40D7D1C-3379-42CE-B3D7-A585CDECBD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63261" y="5683895"/>
            <a:ext cx="1706966" cy="426393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5129BD8-DBDF-484C-89DD-80EDD7B82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CF621E8-9FBF-4DC8-AA1D-234C0A47D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1C1D5819-A04D-4AB0-A144-E7BBA3400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60847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atégia de Cres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8B3D21-9143-4E6D-87CD-82F00F7DC6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314" y="627486"/>
            <a:ext cx="5268686" cy="568896"/>
          </a:xfrm>
          <a:prstGeom prst="rect">
            <a:avLst/>
          </a:prstGeom>
        </p:spPr>
        <p:txBody>
          <a:bodyPr rtlCol="0" anchor="ctr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235C24E7-D67D-40AA-B6B1-AE47659E18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0438" y="1011439"/>
            <a:ext cx="4989233" cy="568896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sz="20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19" name="Espaço Reservado para Texto 14">
            <a:extLst>
              <a:ext uri="{FF2B5EF4-FFF2-40B4-BE49-F238E27FC236}">
                <a16:creationId xmlns:a16="http://schemas.microsoft.com/office/drawing/2014/main" id="{A756E9B8-BA57-4251-A0E6-DDADC29D95B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0666" y="2044485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rtlCol="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20" name="Espaço Reservado para Texto 14">
            <a:extLst>
              <a:ext uri="{FF2B5EF4-FFF2-40B4-BE49-F238E27FC236}">
                <a16:creationId xmlns:a16="http://schemas.microsoft.com/office/drawing/2014/main" id="{C0B962B5-0EC7-48EC-A687-C206A69C56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7695" y="2044485"/>
            <a:ext cx="3081975" cy="1121230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2" name="Espaço Reservado para Texto 14">
            <a:extLst>
              <a:ext uri="{FF2B5EF4-FFF2-40B4-BE49-F238E27FC236}">
                <a16:creationId xmlns:a16="http://schemas.microsoft.com/office/drawing/2014/main" id="{1314A100-8075-4D1D-995C-34F5838D58F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0666" y="3428263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rtlCol="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23" name="Espaço Reservado para Texto 14">
            <a:extLst>
              <a:ext uri="{FF2B5EF4-FFF2-40B4-BE49-F238E27FC236}">
                <a16:creationId xmlns:a16="http://schemas.microsoft.com/office/drawing/2014/main" id="{9C946523-4B92-4003-B43C-B01D972454F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27695" y="3428263"/>
            <a:ext cx="3081975" cy="1121230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5" name="Espaço Reservado para Texto 14">
            <a:extLst>
              <a:ext uri="{FF2B5EF4-FFF2-40B4-BE49-F238E27FC236}">
                <a16:creationId xmlns:a16="http://schemas.microsoft.com/office/drawing/2014/main" id="{F9BEEAAD-CC7F-427D-BCFF-1BBA5023AB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0666" y="4812041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rtlCol="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26" name="Espaço Reservado para Texto 14">
            <a:extLst>
              <a:ext uri="{FF2B5EF4-FFF2-40B4-BE49-F238E27FC236}">
                <a16:creationId xmlns:a16="http://schemas.microsoft.com/office/drawing/2014/main" id="{B6693A35-4411-4FE2-82FD-5D30D8D62A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27695" y="4812041"/>
            <a:ext cx="3081975" cy="1121230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7" name="Espaço Reservado para Data 3">
            <a:extLst>
              <a:ext uri="{FF2B5EF4-FFF2-40B4-BE49-F238E27FC236}">
                <a16:creationId xmlns:a16="http://schemas.microsoft.com/office/drawing/2014/main" id="{B658EBA7-4275-488A-B86F-67B70609FC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  <a:effectLst/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27" name="Espaço Reservado para Rodapé 4">
            <a:extLst>
              <a:ext uri="{FF2B5EF4-FFF2-40B4-BE49-F238E27FC236}">
                <a16:creationId xmlns:a16="http://schemas.microsoft.com/office/drawing/2014/main" id="{A59824DA-522A-4135-800A-60F504928B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7" name="Espaço Reservado para Imagem 8">
            <a:extLst>
              <a:ext uri="{FF2B5EF4-FFF2-40B4-BE49-F238E27FC236}">
                <a16:creationId xmlns:a16="http://schemas.microsoft.com/office/drawing/2014/main" id="{93D3F372-68E2-486A-A105-748C2BB245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83831" y="0"/>
            <a:ext cx="5508168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28" name="Espaço Reservado para o Número do Slide 5">
            <a:extLst>
              <a:ext uri="{FF2B5EF4-FFF2-40B4-BE49-F238E27FC236}">
                <a16:creationId xmlns:a16="http://schemas.microsoft.com/office/drawing/2014/main" id="{8D667147-015B-4B04-886E-3451355DC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71206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B09C70A-0F34-4BEB-BABD-659A58DC4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8F6663C8-5425-48D7-9E9D-F2B794222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599301"/>
            <a:ext cx="4114800" cy="607969"/>
          </a:xfrm>
          <a:prstGeom prst="rect">
            <a:avLst/>
          </a:prstGeom>
        </p:spPr>
        <p:txBody>
          <a:bodyPr rtlCol="0" anchor="ctr"/>
          <a:lstStyle>
            <a:lvl1pPr algn="ctr">
              <a:defRPr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34" name="Espaço Reservado para Texto 10">
            <a:extLst>
              <a:ext uri="{FF2B5EF4-FFF2-40B4-BE49-F238E27FC236}">
                <a16:creationId xmlns:a16="http://schemas.microsoft.com/office/drawing/2014/main" id="{781F399C-8EA8-402F-B2A4-828B062584C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62186" y="1011441"/>
            <a:ext cx="3467628" cy="56889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2000" cap="none" spc="100" baseline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35" name="Espaço Reservado para Texto 10">
            <a:extLst>
              <a:ext uri="{FF2B5EF4-FFF2-40B4-BE49-F238E27FC236}">
                <a16:creationId xmlns:a16="http://schemas.microsoft.com/office/drawing/2014/main" id="{07DF62A2-2B04-4192-9858-1F4C30EFDA5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0838" y="2564313"/>
            <a:ext cx="4750631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800" cap="none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910CB016-EEF8-4992-8F92-8FE3375CEB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739877" y="2564313"/>
            <a:ext cx="3532840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800" cap="none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30" name="Espaço Reservado para Conteúdo 29">
            <a:extLst>
              <a:ext uri="{FF2B5EF4-FFF2-40B4-BE49-F238E27FC236}">
                <a16:creationId xmlns:a16="http://schemas.microsoft.com/office/drawing/2014/main" id="{E7176063-74EF-4FC1-A687-2F5900412F5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911225" y="3187700"/>
            <a:ext cx="4749800" cy="277177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4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Clique para adicionar o conteúdo</a:t>
            </a:r>
          </a:p>
        </p:txBody>
      </p:sp>
      <p:sp>
        <p:nvSpPr>
          <p:cNvPr id="37" name="Espaço Reservado para Conteúdo 29">
            <a:extLst>
              <a:ext uri="{FF2B5EF4-FFF2-40B4-BE49-F238E27FC236}">
                <a16:creationId xmlns:a16="http://schemas.microsoft.com/office/drawing/2014/main" id="{1958214F-5F3C-4FBF-9DBD-97579EF4CF4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028164" y="3107442"/>
            <a:ext cx="4252612" cy="28829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4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Clique para adicionar o conteúdo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9058ECB-2935-45B1-80F1-ED38302C27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8FC42CC-A62B-40E8-907A-F15D7C216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33E0735-85DE-48C3-8FE9-0754F9ABD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8116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o de ação de dois a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1A378E50-94EF-4230-91B3-4CDA4804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749477" y="4411918"/>
            <a:ext cx="7895340" cy="344415"/>
            <a:chOff x="2749477" y="4411918"/>
            <a:chExt cx="7895340" cy="344415"/>
          </a:xfrm>
        </p:grpSpPr>
        <p:cxnSp>
          <p:nvCxnSpPr>
            <p:cNvPr id="102" name="Conector Reto 101">
              <a:extLst>
                <a:ext uri="{FF2B5EF4-FFF2-40B4-BE49-F238E27FC236}">
                  <a16:creationId xmlns:a16="http://schemas.microsoft.com/office/drawing/2014/main" id="{3FDF687F-1594-4839-AA46-5DACB2E04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9477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to 102">
              <a:extLst>
                <a:ext uri="{FF2B5EF4-FFF2-40B4-BE49-F238E27FC236}">
                  <a16:creationId xmlns:a16="http://schemas.microsoft.com/office/drawing/2014/main" id="{EAD917A9-665D-46F4-8911-E2881838B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9668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to 103">
              <a:extLst>
                <a:ext uri="{FF2B5EF4-FFF2-40B4-BE49-F238E27FC236}">
                  <a16:creationId xmlns:a16="http://schemas.microsoft.com/office/drawing/2014/main" id="{37D52265-C77D-45A6-96A5-2656848A3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3557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4075B284-B3F9-49E3-A5BC-FBFD2C706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750737" y="2675138"/>
            <a:ext cx="6313957" cy="344415"/>
            <a:chOff x="2750737" y="2675138"/>
            <a:chExt cx="6313957" cy="344415"/>
          </a:xfrm>
        </p:grpSpPr>
        <p:cxnSp>
          <p:nvCxnSpPr>
            <p:cNvPr id="148" name="Conector Reto 147">
              <a:extLst>
                <a:ext uri="{FF2B5EF4-FFF2-40B4-BE49-F238E27FC236}">
                  <a16:creationId xmlns:a16="http://schemas.microsoft.com/office/drawing/2014/main" id="{1D75FFD8-965E-47C7-B05F-A941B5164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750737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ector Reto 149">
              <a:extLst>
                <a:ext uri="{FF2B5EF4-FFF2-40B4-BE49-F238E27FC236}">
                  <a16:creationId xmlns:a16="http://schemas.microsoft.com/office/drawing/2014/main" id="{ABDDFF1A-AABD-4DA5-9811-02C414913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116887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ector Reto 151">
              <a:extLst>
                <a:ext uri="{FF2B5EF4-FFF2-40B4-BE49-F238E27FC236}">
                  <a16:creationId xmlns:a16="http://schemas.microsoft.com/office/drawing/2014/main" id="{7862A0FB-DDED-42C5-B28D-D466080F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063434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id="{7CD073CE-AA33-40C2-9636-3F5C23605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2241" y="693422"/>
            <a:ext cx="3607518" cy="633402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58" name="Espaço Reservado para Texto 14">
            <a:extLst>
              <a:ext uri="{FF2B5EF4-FFF2-40B4-BE49-F238E27FC236}">
                <a16:creationId xmlns:a16="http://schemas.microsoft.com/office/drawing/2014/main" id="{FC053B39-4BE6-44B3-8D93-ED230B1611A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200550"/>
            <a:ext cx="1440088" cy="46959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9" name="Espaço Reservado para Texto 14">
            <a:extLst>
              <a:ext uri="{FF2B5EF4-FFF2-40B4-BE49-F238E27FC236}">
                <a16:creationId xmlns:a16="http://schemas.microsoft.com/office/drawing/2014/main" id="{95F74BD3-C751-4644-9E0D-36D890A6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200550"/>
            <a:ext cx="1440088" cy="46959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60" name="Espaço Reservado para Texto 14">
            <a:extLst>
              <a:ext uri="{FF2B5EF4-FFF2-40B4-BE49-F238E27FC236}">
                <a16:creationId xmlns:a16="http://schemas.microsoft.com/office/drawing/2014/main" id="{3D5CF2BE-8C0B-408F-AEEB-45E3B588305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200550"/>
            <a:ext cx="1440088" cy="46959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6" name="Espaço Reservado para Texto 14">
            <a:extLst>
              <a:ext uri="{FF2B5EF4-FFF2-40B4-BE49-F238E27FC236}">
                <a16:creationId xmlns:a16="http://schemas.microsoft.com/office/drawing/2014/main" id="{4A07D9B0-4F06-4D69-B211-37FC634E508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804" y="2739533"/>
            <a:ext cx="10210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ano</a:t>
            </a:r>
          </a:p>
        </p:txBody>
      </p:sp>
      <p:sp>
        <p:nvSpPr>
          <p:cNvPr id="20" name="Espaço Reservado para Texto 14">
            <a:extLst>
              <a:ext uri="{FF2B5EF4-FFF2-40B4-BE49-F238E27FC236}">
                <a16:creationId xmlns:a16="http://schemas.microsoft.com/office/drawing/2014/main" id="{E36FDE7A-7F96-4A7E-AB4F-DBCEFD81C3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1" name="Espaço Reservado para Texto 14">
            <a:extLst>
              <a:ext uri="{FF2B5EF4-FFF2-40B4-BE49-F238E27FC236}">
                <a16:creationId xmlns:a16="http://schemas.microsoft.com/office/drawing/2014/main" id="{C3C9C771-CEBA-46FF-9941-0F82E4028C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2" name="Espaço Reservado para Texto 14">
            <a:extLst>
              <a:ext uri="{FF2B5EF4-FFF2-40B4-BE49-F238E27FC236}">
                <a16:creationId xmlns:a16="http://schemas.microsoft.com/office/drawing/2014/main" id="{945F6154-355B-4195-8155-1E8C079CDE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3" name="Espaço Reservado para Texto 14">
            <a:extLst>
              <a:ext uri="{FF2B5EF4-FFF2-40B4-BE49-F238E27FC236}">
                <a16:creationId xmlns:a16="http://schemas.microsoft.com/office/drawing/2014/main" id="{B8E228D5-C0F1-4215-8880-B28856B6F7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4" name="Espaço Reservado para Texto 14">
            <a:extLst>
              <a:ext uri="{FF2B5EF4-FFF2-40B4-BE49-F238E27FC236}">
                <a16:creationId xmlns:a16="http://schemas.microsoft.com/office/drawing/2014/main" id="{5568E40A-0330-4C80-9F64-FB6C4B7CC1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5" name="Espaço Reservado para Texto 14">
            <a:extLst>
              <a:ext uri="{FF2B5EF4-FFF2-40B4-BE49-F238E27FC236}">
                <a16:creationId xmlns:a16="http://schemas.microsoft.com/office/drawing/2014/main" id="{EC8A3FD2-F6F6-40A0-89E1-7769CBB8D4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6" name="Espaço Reservado para Texto 14">
            <a:extLst>
              <a:ext uri="{FF2B5EF4-FFF2-40B4-BE49-F238E27FC236}">
                <a16:creationId xmlns:a16="http://schemas.microsoft.com/office/drawing/2014/main" id="{A882D901-8E7C-431B-B6E9-14C8BD5B22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7" name="Espaço Reservado para Texto 14">
            <a:extLst>
              <a:ext uri="{FF2B5EF4-FFF2-40B4-BE49-F238E27FC236}">
                <a16:creationId xmlns:a16="http://schemas.microsoft.com/office/drawing/2014/main" id="{2051E2EF-F729-4B79-8CD4-C0D60EE9AD0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8" name="Espaço Reservado para Texto 14">
            <a:extLst>
              <a:ext uri="{FF2B5EF4-FFF2-40B4-BE49-F238E27FC236}">
                <a16:creationId xmlns:a16="http://schemas.microsoft.com/office/drawing/2014/main" id="{A8A6BF26-67C7-4AFD-82B4-5F8831E627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9" name="Espaço Reservado para Texto 14">
            <a:extLst>
              <a:ext uri="{FF2B5EF4-FFF2-40B4-BE49-F238E27FC236}">
                <a16:creationId xmlns:a16="http://schemas.microsoft.com/office/drawing/2014/main" id="{9D579002-8C14-4A35-90BB-43E508420D9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0" name="Espaço Reservado para Texto 14">
            <a:extLst>
              <a:ext uri="{FF2B5EF4-FFF2-40B4-BE49-F238E27FC236}">
                <a16:creationId xmlns:a16="http://schemas.microsoft.com/office/drawing/2014/main" id="{AA2D386B-15E3-4543-8D79-5B890CB60E7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1" name="Espaço Reservado para Texto 14">
            <a:extLst>
              <a:ext uri="{FF2B5EF4-FFF2-40B4-BE49-F238E27FC236}">
                <a16:creationId xmlns:a16="http://schemas.microsoft.com/office/drawing/2014/main" id="{D1BBCCCB-0A70-4CE2-AC23-DC53C20096B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61" name="Espaço Reservado para Texto 14">
            <a:extLst>
              <a:ext uri="{FF2B5EF4-FFF2-40B4-BE49-F238E27FC236}">
                <a16:creationId xmlns:a16="http://schemas.microsoft.com/office/drawing/2014/main" id="{83DD38EA-382F-4255-927F-5F23153D51A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4003137"/>
            <a:ext cx="1440088" cy="408780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62" name="Espaço Reservado para Texto 14">
            <a:extLst>
              <a:ext uri="{FF2B5EF4-FFF2-40B4-BE49-F238E27FC236}">
                <a16:creationId xmlns:a16="http://schemas.microsoft.com/office/drawing/2014/main" id="{DDBB317C-ECEA-48F8-B070-51A7C7B4CDB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4003137"/>
            <a:ext cx="1440088" cy="408780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63" name="Espaço Reservado para Texto 14">
            <a:extLst>
              <a:ext uri="{FF2B5EF4-FFF2-40B4-BE49-F238E27FC236}">
                <a16:creationId xmlns:a16="http://schemas.microsoft.com/office/drawing/2014/main" id="{5C19CD78-318A-4E21-9027-254A8711F4C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4003137"/>
            <a:ext cx="1440088" cy="408780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7" name="Espaço Reservado para Texto 14">
            <a:extLst>
              <a:ext uri="{FF2B5EF4-FFF2-40B4-BE49-F238E27FC236}">
                <a16:creationId xmlns:a16="http://schemas.microsoft.com/office/drawing/2014/main" id="{A437805B-FB40-4996-AD55-1BF1A2D64F0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804" y="4437609"/>
            <a:ext cx="10210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ano</a:t>
            </a:r>
          </a:p>
        </p:txBody>
      </p:sp>
      <p:sp>
        <p:nvSpPr>
          <p:cNvPr id="32" name="Espaço Reservado para Texto 14">
            <a:extLst>
              <a:ext uri="{FF2B5EF4-FFF2-40B4-BE49-F238E27FC236}">
                <a16:creationId xmlns:a16="http://schemas.microsoft.com/office/drawing/2014/main" id="{40A55730-770B-4851-B7C1-A3AE260339E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3" name="Espaço Reservado para Texto 14">
            <a:extLst>
              <a:ext uri="{FF2B5EF4-FFF2-40B4-BE49-F238E27FC236}">
                <a16:creationId xmlns:a16="http://schemas.microsoft.com/office/drawing/2014/main" id="{32F5F67C-8450-4CC2-984C-18CEA2A424F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4" name="Espaço Reservado para Texto 14">
            <a:extLst>
              <a:ext uri="{FF2B5EF4-FFF2-40B4-BE49-F238E27FC236}">
                <a16:creationId xmlns:a16="http://schemas.microsoft.com/office/drawing/2014/main" id="{205940B1-D0A7-4FA0-8075-1DD875262A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5" name="Espaço Reservado para Texto 14">
            <a:extLst>
              <a:ext uri="{FF2B5EF4-FFF2-40B4-BE49-F238E27FC236}">
                <a16:creationId xmlns:a16="http://schemas.microsoft.com/office/drawing/2014/main" id="{FF257E24-EF53-4359-8CF5-CC42A8F66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6" name="Espaço Reservado para Texto 14">
            <a:extLst>
              <a:ext uri="{FF2B5EF4-FFF2-40B4-BE49-F238E27FC236}">
                <a16:creationId xmlns:a16="http://schemas.microsoft.com/office/drawing/2014/main" id="{5A2166B8-0F7E-45E9-970E-79F921472A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7" name="Espaço Reservado para Texto 14">
            <a:extLst>
              <a:ext uri="{FF2B5EF4-FFF2-40B4-BE49-F238E27FC236}">
                <a16:creationId xmlns:a16="http://schemas.microsoft.com/office/drawing/2014/main" id="{FF45DCBF-40C1-4B85-9196-4C0237FA8C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8" name="Espaço Reservado para Texto 14">
            <a:extLst>
              <a:ext uri="{FF2B5EF4-FFF2-40B4-BE49-F238E27FC236}">
                <a16:creationId xmlns:a16="http://schemas.microsoft.com/office/drawing/2014/main" id="{E0182695-A664-4408-ACB6-D9273831D5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9" name="Espaço Reservado para Texto 14">
            <a:extLst>
              <a:ext uri="{FF2B5EF4-FFF2-40B4-BE49-F238E27FC236}">
                <a16:creationId xmlns:a16="http://schemas.microsoft.com/office/drawing/2014/main" id="{2928531F-4FEC-4B06-9428-27244D33B93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0" name="Espaço Reservado para Texto 14">
            <a:extLst>
              <a:ext uri="{FF2B5EF4-FFF2-40B4-BE49-F238E27FC236}">
                <a16:creationId xmlns:a16="http://schemas.microsoft.com/office/drawing/2014/main" id="{E678C8DB-AF28-4A99-B976-36F54BA279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1" name="Espaço Reservado para Texto 14">
            <a:extLst>
              <a:ext uri="{FF2B5EF4-FFF2-40B4-BE49-F238E27FC236}">
                <a16:creationId xmlns:a16="http://schemas.microsoft.com/office/drawing/2014/main" id="{FB1CBFC6-0E9C-4ECA-A915-798C00479D6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2" name="Espaço Reservado para Texto 14">
            <a:extLst>
              <a:ext uri="{FF2B5EF4-FFF2-40B4-BE49-F238E27FC236}">
                <a16:creationId xmlns:a16="http://schemas.microsoft.com/office/drawing/2014/main" id="{B4EC71CB-AE6D-46A0-87B4-6E2BD6A1CF6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3" name="Espaço Reservado para Texto 14">
            <a:extLst>
              <a:ext uri="{FF2B5EF4-FFF2-40B4-BE49-F238E27FC236}">
                <a16:creationId xmlns:a16="http://schemas.microsoft.com/office/drawing/2014/main" id="{16A1EE39-3790-4721-9E09-19024F590A9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grpSp>
        <p:nvGrpSpPr>
          <p:cNvPr id="44" name="Grupo 43">
            <a:extLst>
              <a:ext uri="{FF2B5EF4-FFF2-40B4-BE49-F238E27FC236}">
                <a16:creationId xmlns:a16="http://schemas.microsoft.com/office/drawing/2014/main" id="{D4F8B141-9EE2-47E7-AF2A-94CECF907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47081" y="4694680"/>
            <a:ext cx="8510121" cy="0"/>
            <a:chOff x="1504814" y="2488864"/>
            <a:chExt cx="8510121" cy="0"/>
          </a:xfrm>
        </p:grpSpPr>
        <p:cxnSp>
          <p:nvCxnSpPr>
            <p:cNvPr id="45" name="Conector Reto 44">
              <a:extLst>
                <a:ext uri="{FF2B5EF4-FFF2-40B4-BE49-F238E27FC236}">
                  <a16:creationId xmlns:a16="http://schemas.microsoft.com/office/drawing/2014/main" id="{0D73D561-653C-420E-BC66-5DA51DD36C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D3729D46-C590-474A-BF51-5B9D4359EB7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to 46">
              <a:extLst>
                <a:ext uri="{FF2B5EF4-FFF2-40B4-BE49-F238E27FC236}">
                  <a16:creationId xmlns:a16="http://schemas.microsoft.com/office/drawing/2014/main" id="{148D21A3-16A8-4ECB-832A-29159F1D20E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to 47">
              <a:extLst>
                <a:ext uri="{FF2B5EF4-FFF2-40B4-BE49-F238E27FC236}">
                  <a16:creationId xmlns:a16="http://schemas.microsoft.com/office/drawing/2014/main" id="{DB217E3B-A68A-4BBD-889D-C078F6616C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3AC64796-B68D-4AE1-A16E-54663926A7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869D787A-5A6E-4ADB-BAAA-FC5EF3EF1B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to 50">
              <a:extLst>
                <a:ext uri="{FF2B5EF4-FFF2-40B4-BE49-F238E27FC236}">
                  <a16:creationId xmlns:a16="http://schemas.microsoft.com/office/drawing/2014/main" id="{1E371F89-9862-4F45-9CA4-A53BF2C3F7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to 51">
              <a:extLst>
                <a:ext uri="{FF2B5EF4-FFF2-40B4-BE49-F238E27FC236}">
                  <a16:creationId xmlns:a16="http://schemas.microsoft.com/office/drawing/2014/main" id="{819AC00F-FB14-4E51-ABB2-C72FB6C0A0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to 52">
              <a:extLst>
                <a:ext uri="{FF2B5EF4-FFF2-40B4-BE49-F238E27FC236}">
                  <a16:creationId xmlns:a16="http://schemas.microsoft.com/office/drawing/2014/main" id="{E083D041-D6E2-4DFF-A37E-21E03F46AF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E4589E1D-9976-4550-917F-D88195CDCE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to 54">
              <a:extLst>
                <a:ext uri="{FF2B5EF4-FFF2-40B4-BE49-F238E27FC236}">
                  <a16:creationId xmlns:a16="http://schemas.microsoft.com/office/drawing/2014/main" id="{1065CC16-DED3-4048-8705-CA87554422D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upo 132">
            <a:extLst>
              <a:ext uri="{FF2B5EF4-FFF2-40B4-BE49-F238E27FC236}">
                <a16:creationId xmlns:a16="http://schemas.microsoft.com/office/drawing/2014/main" id="{4EDC1B45-4090-4B45-80FB-8DF542E67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72910" y="4599626"/>
            <a:ext cx="8858463" cy="174171"/>
            <a:chOff x="1835966" y="4162015"/>
            <a:chExt cx="8858463" cy="174171"/>
          </a:xfrm>
        </p:grpSpPr>
        <p:sp>
          <p:nvSpPr>
            <p:cNvPr id="90" name="Oval 234">
              <a:extLst>
                <a:ext uri="{FF2B5EF4-FFF2-40B4-BE49-F238E27FC236}">
                  <a16:creationId xmlns:a16="http://schemas.microsoft.com/office/drawing/2014/main" id="{1EFAF30E-1CB4-4DCC-B1A8-30450AECD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91" name="Oval 236">
              <a:extLst>
                <a:ext uri="{FF2B5EF4-FFF2-40B4-BE49-F238E27FC236}">
                  <a16:creationId xmlns:a16="http://schemas.microsoft.com/office/drawing/2014/main" id="{A53911EE-BFCB-48ED-9821-C8FD04498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92" name="Oval 238">
              <a:extLst>
                <a:ext uri="{FF2B5EF4-FFF2-40B4-BE49-F238E27FC236}">
                  <a16:creationId xmlns:a16="http://schemas.microsoft.com/office/drawing/2014/main" id="{AE84E691-02AF-4C42-B3B7-EE46E825C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93" name="Oval 240">
              <a:extLst>
                <a:ext uri="{FF2B5EF4-FFF2-40B4-BE49-F238E27FC236}">
                  <a16:creationId xmlns:a16="http://schemas.microsoft.com/office/drawing/2014/main" id="{EB9041A9-2967-41AF-BE0A-A7476B97B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94" name="Oval 242">
              <a:extLst>
                <a:ext uri="{FF2B5EF4-FFF2-40B4-BE49-F238E27FC236}">
                  <a16:creationId xmlns:a16="http://schemas.microsoft.com/office/drawing/2014/main" id="{2B7F05AE-8C2E-43EB-BBA0-897D173AF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95" name="Oval 244">
              <a:extLst>
                <a:ext uri="{FF2B5EF4-FFF2-40B4-BE49-F238E27FC236}">
                  <a16:creationId xmlns:a16="http://schemas.microsoft.com/office/drawing/2014/main" id="{4248E8A5-3D01-49ED-BEC6-0D27C4C50B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96" name="Oval 246">
              <a:extLst>
                <a:ext uri="{FF2B5EF4-FFF2-40B4-BE49-F238E27FC236}">
                  <a16:creationId xmlns:a16="http://schemas.microsoft.com/office/drawing/2014/main" id="{A50B1FA2-FFAB-4A04-8C04-CF6BC1BCD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97" name="Oval 248">
              <a:extLst>
                <a:ext uri="{FF2B5EF4-FFF2-40B4-BE49-F238E27FC236}">
                  <a16:creationId xmlns:a16="http://schemas.microsoft.com/office/drawing/2014/main" id="{B70F9284-E3A9-4E8C-9C28-93D985513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98" name="Oval 250">
              <a:extLst>
                <a:ext uri="{FF2B5EF4-FFF2-40B4-BE49-F238E27FC236}">
                  <a16:creationId xmlns:a16="http://schemas.microsoft.com/office/drawing/2014/main" id="{494AA308-491E-44AE-A81D-E62D362FC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99" name="Oval 252">
              <a:extLst>
                <a:ext uri="{FF2B5EF4-FFF2-40B4-BE49-F238E27FC236}">
                  <a16:creationId xmlns:a16="http://schemas.microsoft.com/office/drawing/2014/main" id="{03B58A61-0691-4D1F-9A25-7CCB12DA9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00" name="Oval 254">
              <a:extLst>
                <a:ext uri="{FF2B5EF4-FFF2-40B4-BE49-F238E27FC236}">
                  <a16:creationId xmlns:a16="http://schemas.microsoft.com/office/drawing/2014/main" id="{57F5DE50-7369-4681-A8F6-5E935A517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01" name="Oval 256">
              <a:extLst>
                <a:ext uri="{FF2B5EF4-FFF2-40B4-BE49-F238E27FC236}">
                  <a16:creationId xmlns:a16="http://schemas.microsoft.com/office/drawing/2014/main" id="{4C666F7C-EBDE-456E-B607-1E0FA6924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</p:grpSp>
      <p:grpSp>
        <p:nvGrpSpPr>
          <p:cNvPr id="105" name="Grupo 104">
            <a:extLst>
              <a:ext uri="{FF2B5EF4-FFF2-40B4-BE49-F238E27FC236}">
                <a16:creationId xmlns:a16="http://schemas.microsoft.com/office/drawing/2014/main" id="{FFFF66A7-062A-4A45-8A10-A8F847AF1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49387" y="2999128"/>
            <a:ext cx="8510121" cy="0"/>
            <a:chOff x="1504814" y="2488864"/>
            <a:chExt cx="8510121" cy="0"/>
          </a:xfrm>
        </p:grpSpPr>
        <p:cxnSp>
          <p:nvCxnSpPr>
            <p:cNvPr id="106" name="Conector Reto 105">
              <a:extLst>
                <a:ext uri="{FF2B5EF4-FFF2-40B4-BE49-F238E27FC236}">
                  <a16:creationId xmlns:a16="http://schemas.microsoft.com/office/drawing/2014/main" id="{A2090933-BFE5-4598-998F-C285703942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to 106">
              <a:extLst>
                <a:ext uri="{FF2B5EF4-FFF2-40B4-BE49-F238E27FC236}">
                  <a16:creationId xmlns:a16="http://schemas.microsoft.com/office/drawing/2014/main" id="{C7E50B9E-AD14-448E-B2DF-ED1D0F49086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to 107">
              <a:extLst>
                <a:ext uri="{FF2B5EF4-FFF2-40B4-BE49-F238E27FC236}">
                  <a16:creationId xmlns:a16="http://schemas.microsoft.com/office/drawing/2014/main" id="{1F782020-9AE0-4B20-ACD4-057C60173A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to 108">
              <a:extLst>
                <a:ext uri="{FF2B5EF4-FFF2-40B4-BE49-F238E27FC236}">
                  <a16:creationId xmlns:a16="http://schemas.microsoft.com/office/drawing/2014/main" id="{DE1A502D-7651-4CBE-81DE-FF4F102DAA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to 109">
              <a:extLst>
                <a:ext uri="{FF2B5EF4-FFF2-40B4-BE49-F238E27FC236}">
                  <a16:creationId xmlns:a16="http://schemas.microsoft.com/office/drawing/2014/main" id="{D4C29AAF-4E83-44DA-A084-3FF3C70F61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to 110">
              <a:extLst>
                <a:ext uri="{FF2B5EF4-FFF2-40B4-BE49-F238E27FC236}">
                  <a16:creationId xmlns:a16="http://schemas.microsoft.com/office/drawing/2014/main" id="{AC5616E9-1DAC-4713-A257-8682DD24AC5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to 111">
              <a:extLst>
                <a:ext uri="{FF2B5EF4-FFF2-40B4-BE49-F238E27FC236}">
                  <a16:creationId xmlns:a16="http://schemas.microsoft.com/office/drawing/2014/main" id="{ACDC726D-AB0E-4ED3-82DB-9DD54ADB10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ector Reto 112">
              <a:extLst>
                <a:ext uri="{FF2B5EF4-FFF2-40B4-BE49-F238E27FC236}">
                  <a16:creationId xmlns:a16="http://schemas.microsoft.com/office/drawing/2014/main" id="{12F1E4A6-E07E-4550-AB72-53438E0C4F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ector Reto 113">
              <a:extLst>
                <a:ext uri="{FF2B5EF4-FFF2-40B4-BE49-F238E27FC236}">
                  <a16:creationId xmlns:a16="http://schemas.microsoft.com/office/drawing/2014/main" id="{6B638F82-2127-4858-AA45-F08A1CADAB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to 114">
              <a:extLst>
                <a:ext uri="{FF2B5EF4-FFF2-40B4-BE49-F238E27FC236}">
                  <a16:creationId xmlns:a16="http://schemas.microsoft.com/office/drawing/2014/main" id="{028005E8-9894-4966-8BDE-95577A6039D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Reto 115">
              <a:extLst>
                <a:ext uri="{FF2B5EF4-FFF2-40B4-BE49-F238E27FC236}">
                  <a16:creationId xmlns:a16="http://schemas.microsoft.com/office/drawing/2014/main" id="{CFFBFEB2-9943-4D83-86DB-1A86AC15E8E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upo 133">
            <a:extLst>
              <a:ext uri="{FF2B5EF4-FFF2-40B4-BE49-F238E27FC236}">
                <a16:creationId xmlns:a16="http://schemas.microsoft.com/office/drawing/2014/main" id="{67045F09-8CF5-4E51-A65C-54F8BF0158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72910" y="2903401"/>
            <a:ext cx="8858463" cy="174171"/>
            <a:chOff x="1835966" y="4162015"/>
            <a:chExt cx="8858463" cy="174171"/>
          </a:xfrm>
        </p:grpSpPr>
        <p:sp>
          <p:nvSpPr>
            <p:cNvPr id="135" name="Oval 234">
              <a:extLst>
                <a:ext uri="{FF2B5EF4-FFF2-40B4-BE49-F238E27FC236}">
                  <a16:creationId xmlns:a16="http://schemas.microsoft.com/office/drawing/2014/main" id="{09B4CFFD-0C29-4685-915E-4DC40D4D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36" name="Oval 236">
              <a:extLst>
                <a:ext uri="{FF2B5EF4-FFF2-40B4-BE49-F238E27FC236}">
                  <a16:creationId xmlns:a16="http://schemas.microsoft.com/office/drawing/2014/main" id="{736381B7-7D05-4040-9A1B-191841576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37" name="Oval 238">
              <a:extLst>
                <a:ext uri="{FF2B5EF4-FFF2-40B4-BE49-F238E27FC236}">
                  <a16:creationId xmlns:a16="http://schemas.microsoft.com/office/drawing/2014/main" id="{4F77152F-41F4-45EC-B530-B38C5111C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38" name="Oval 240">
              <a:extLst>
                <a:ext uri="{FF2B5EF4-FFF2-40B4-BE49-F238E27FC236}">
                  <a16:creationId xmlns:a16="http://schemas.microsoft.com/office/drawing/2014/main" id="{8FB428D5-0A0E-4CF3-A223-9F4F7B386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39" name="Oval 242">
              <a:extLst>
                <a:ext uri="{FF2B5EF4-FFF2-40B4-BE49-F238E27FC236}">
                  <a16:creationId xmlns:a16="http://schemas.microsoft.com/office/drawing/2014/main" id="{A4275727-B33C-4EB0-9E6E-7CE335603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40" name="Oval 244">
              <a:extLst>
                <a:ext uri="{FF2B5EF4-FFF2-40B4-BE49-F238E27FC236}">
                  <a16:creationId xmlns:a16="http://schemas.microsoft.com/office/drawing/2014/main" id="{7998F366-05B2-42D3-9B4E-CD7F91FB9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41" name="Oval 246">
              <a:extLst>
                <a:ext uri="{FF2B5EF4-FFF2-40B4-BE49-F238E27FC236}">
                  <a16:creationId xmlns:a16="http://schemas.microsoft.com/office/drawing/2014/main" id="{8593BF6C-17E2-4AB7-85D7-0B93D2376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42" name="Oval 248">
              <a:extLst>
                <a:ext uri="{FF2B5EF4-FFF2-40B4-BE49-F238E27FC236}">
                  <a16:creationId xmlns:a16="http://schemas.microsoft.com/office/drawing/2014/main" id="{74F85EBE-E43B-4B81-85F1-89969EC56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43" name="Oval 250">
              <a:extLst>
                <a:ext uri="{FF2B5EF4-FFF2-40B4-BE49-F238E27FC236}">
                  <a16:creationId xmlns:a16="http://schemas.microsoft.com/office/drawing/2014/main" id="{16C21525-8829-45F3-8C9F-05274678E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44" name="Oval 252">
              <a:extLst>
                <a:ext uri="{FF2B5EF4-FFF2-40B4-BE49-F238E27FC236}">
                  <a16:creationId xmlns:a16="http://schemas.microsoft.com/office/drawing/2014/main" id="{8FFF03BC-2EFF-4AF5-B788-A1FEA5378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45" name="Oval 254">
              <a:extLst>
                <a:ext uri="{FF2B5EF4-FFF2-40B4-BE49-F238E27FC236}">
                  <a16:creationId xmlns:a16="http://schemas.microsoft.com/office/drawing/2014/main" id="{D811BD14-6461-4DD9-9A2C-BFC2C9553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46" name="Oval 256">
              <a:extLst>
                <a:ext uri="{FF2B5EF4-FFF2-40B4-BE49-F238E27FC236}">
                  <a16:creationId xmlns:a16="http://schemas.microsoft.com/office/drawing/2014/main" id="{929BB859-9DB9-433D-8C7B-91E7FED48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</p:grpSp>
      <p:pic>
        <p:nvPicPr>
          <p:cNvPr id="159" name="Elemento gráfico 158">
            <a:extLst>
              <a:ext uri="{FF2B5EF4-FFF2-40B4-BE49-F238E27FC236}">
                <a16:creationId xmlns:a16="http://schemas.microsoft.com/office/drawing/2014/main" id="{A24C8354-AD07-4B50-9334-314D6B2B1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6237133"/>
            <a:ext cx="12191999" cy="620867"/>
          </a:xfrm>
          <a:prstGeom prst="rect">
            <a:avLst/>
          </a:prstGeom>
        </p:spPr>
      </p:pic>
      <p:sp>
        <p:nvSpPr>
          <p:cNvPr id="160" name="Espaço Reservado para Data 2">
            <a:extLst>
              <a:ext uri="{FF2B5EF4-FFF2-40B4-BE49-F238E27FC236}">
                <a16:creationId xmlns:a16="http://schemas.microsoft.com/office/drawing/2014/main" id="{D3F09D93-A56A-41E4-A3BA-42472B0A38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161" name="Espaço Reservado para Rodapé 3">
            <a:extLst>
              <a:ext uri="{FF2B5EF4-FFF2-40B4-BE49-F238E27FC236}">
                <a16:creationId xmlns:a16="http://schemas.microsoft.com/office/drawing/2014/main" id="{5951592E-5737-43C9-B6B0-D13407661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62" name="Espaço Reservado para o Número do Slide 4">
            <a:extLst>
              <a:ext uri="{FF2B5EF4-FFF2-40B4-BE49-F238E27FC236}">
                <a16:creationId xmlns:a16="http://schemas.microsoft.com/office/drawing/2014/main" id="{3B542197-0399-4FBD-A10C-B97A68AA2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7062562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ç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D96D4A-16D3-4C35-A383-2DF039D54C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9728" y="317739"/>
            <a:ext cx="4114800" cy="623923"/>
          </a:xfrm>
          <a:prstGeom prst="rect">
            <a:avLst/>
          </a:prstGeom>
        </p:spPr>
        <p:txBody>
          <a:bodyPr rtlCol="0" anchor="ctr"/>
          <a:lstStyle>
            <a:lvl1pPr>
              <a:defRPr sz="2400" cap="all" spc="1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FF255611-8280-41F3-A5FA-821E144AEA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14400" y="905856"/>
            <a:ext cx="5759450" cy="5047269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 cap="all" baseline="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600" cap="all" baseline="0">
                <a:solidFill>
                  <a:schemeClr val="accent5">
                    <a:lumMod val="50000"/>
                  </a:schemeClr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accent5">
                    <a:lumMod val="50000"/>
                  </a:schemeClr>
                </a:solidFill>
              </a:defRPr>
            </a:lvl3pPr>
            <a:lvl4pPr marL="13716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4pPr>
            <a:lvl5pPr marL="18288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Clique para adicionar o conteúdo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3453DB9-3C4B-4136-96D2-08A7D5AD4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1464841-801A-499A-BFD2-9731D2D89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8" name="Espaço Reservado para Imagem 8">
            <a:extLst>
              <a:ext uri="{FF2B5EF4-FFF2-40B4-BE49-F238E27FC236}">
                <a16:creationId xmlns:a16="http://schemas.microsoft.com/office/drawing/2014/main" id="{A6BF61C1-4A8C-44D4-901D-E065B7B42A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98229" y="0"/>
            <a:ext cx="459377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9C78F9D-CD73-4D53-A871-D6C0B643A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378806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ssa equipe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tângulo 34">
            <a:extLst>
              <a:ext uri="{FF2B5EF4-FFF2-40B4-BE49-F238E27FC236}">
                <a16:creationId xmlns:a16="http://schemas.microsoft.com/office/drawing/2014/main" id="{7726902C-381D-4629-AF04-0689A76C5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354286"/>
            <a:ext cx="12192001" cy="2503713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80C3F3-53A4-4049-96CE-C6C4EB9DA6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544286"/>
            <a:ext cx="4114800" cy="747929"/>
          </a:xfrm>
          <a:prstGeom prst="rect">
            <a:avLst/>
          </a:prstGeom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3F669E6E-28BD-4FC9-BFB3-B42707D25A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7731" y="2427897"/>
            <a:ext cx="2099702" cy="211522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B0CE1D3C-6E95-41C8-9202-B6BACEA97C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3729" y="4731112"/>
            <a:ext cx="2487705" cy="53139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A90F4B16-F669-4D35-8B6D-5DE38097DD9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3728" y="5199750"/>
            <a:ext cx="2487705" cy="531393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90D56BE-BB71-4ADC-B308-883B7BB63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3729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8" name="Espaço Reservado para Imagem 9">
            <a:extLst>
              <a:ext uri="{FF2B5EF4-FFF2-40B4-BE49-F238E27FC236}">
                <a16:creationId xmlns:a16="http://schemas.microsoft.com/office/drawing/2014/main" id="{24532133-7BD7-49DF-96C1-B4A992CE4DF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667826" y="2427897"/>
            <a:ext cx="2099702" cy="211522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AF4F5B9-821C-4A57-B5E2-055949CECC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73824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6" name="Espaço Reservado para Texto 10">
            <a:extLst>
              <a:ext uri="{FF2B5EF4-FFF2-40B4-BE49-F238E27FC236}">
                <a16:creationId xmlns:a16="http://schemas.microsoft.com/office/drawing/2014/main" id="{63893EB3-C98E-4A69-A71C-7C922128375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73826" y="4731112"/>
            <a:ext cx="2487705" cy="53139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27" name="Espaço Reservado para Texto 10">
            <a:extLst>
              <a:ext uri="{FF2B5EF4-FFF2-40B4-BE49-F238E27FC236}">
                <a16:creationId xmlns:a16="http://schemas.microsoft.com/office/drawing/2014/main" id="{5D0352AF-E877-45F2-9868-A8A1E017A91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73825" y="5199750"/>
            <a:ext cx="2487705" cy="531393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20" name="Espaço Reservado para Imagem 9">
            <a:extLst>
              <a:ext uri="{FF2B5EF4-FFF2-40B4-BE49-F238E27FC236}">
                <a16:creationId xmlns:a16="http://schemas.microsoft.com/office/drawing/2014/main" id="{750DAF93-603B-44B6-99DC-79A63DC3A1F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437921" y="2427897"/>
            <a:ext cx="2099702" cy="211522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C372AD67-26BA-4843-BAFE-B661A05BB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43919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FE0EAD7F-FBD0-4EA0-A7E7-5E65604B4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14014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8" name="Espaço Reservado para Texto 10">
            <a:extLst>
              <a:ext uri="{FF2B5EF4-FFF2-40B4-BE49-F238E27FC236}">
                <a16:creationId xmlns:a16="http://schemas.microsoft.com/office/drawing/2014/main" id="{DA3EAA29-D608-4031-9C0E-0610D1886CA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43921" y="4731112"/>
            <a:ext cx="2487705" cy="53139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29" name="Espaço Reservado para Texto 10">
            <a:extLst>
              <a:ext uri="{FF2B5EF4-FFF2-40B4-BE49-F238E27FC236}">
                <a16:creationId xmlns:a16="http://schemas.microsoft.com/office/drawing/2014/main" id="{1DC4676B-9880-4C33-A8A2-88FB0944CF3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43920" y="5199750"/>
            <a:ext cx="2487705" cy="531393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24" name="Espaço Reservado para Imagem 9">
            <a:extLst>
              <a:ext uri="{FF2B5EF4-FFF2-40B4-BE49-F238E27FC236}">
                <a16:creationId xmlns:a16="http://schemas.microsoft.com/office/drawing/2014/main" id="{AF6D479F-D265-4CD5-88BE-FC37AFC5FF4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208016" y="2427897"/>
            <a:ext cx="2099702" cy="211522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30" name="Espaço Reservado para Texto 10">
            <a:extLst>
              <a:ext uri="{FF2B5EF4-FFF2-40B4-BE49-F238E27FC236}">
                <a16:creationId xmlns:a16="http://schemas.microsoft.com/office/drawing/2014/main" id="{ED618ADF-296A-4300-A8AE-A1837B390A9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14015" y="4731112"/>
            <a:ext cx="2487705" cy="53139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31" name="Espaço Reservado para Texto 10">
            <a:extLst>
              <a:ext uri="{FF2B5EF4-FFF2-40B4-BE49-F238E27FC236}">
                <a16:creationId xmlns:a16="http://schemas.microsoft.com/office/drawing/2014/main" id="{CA503612-3331-4786-8298-4A1E0C1C75D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14014" y="5199750"/>
            <a:ext cx="2487705" cy="531393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5A1D0F5-2B0B-4318-B5DC-AECB09851E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63A8939-F5BE-47FA-AE2F-AF66C45B1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798A3F37-FB91-4420-832B-EA39AE37B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232596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ssa equipe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tângulo 76">
            <a:extLst>
              <a:ext uri="{FF2B5EF4-FFF2-40B4-BE49-F238E27FC236}">
                <a16:creationId xmlns:a16="http://schemas.microsoft.com/office/drawing/2014/main" id="{B70B2057-9B78-4391-A15F-27A41A72F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354286"/>
            <a:ext cx="12192001" cy="2503713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B059CD-37AB-48A3-9976-0B38FF7A5A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7106" y="589720"/>
            <a:ext cx="4006114" cy="657784"/>
          </a:xfrm>
          <a:prstGeom prst="rect">
            <a:avLst/>
          </a:prstGeom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236E0B0A-0B1B-438D-8971-570ACA956B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64029" y="186203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1FB8438-2DA4-4B23-ACCD-3DEADF3E7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9156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6" name="Espaço Reservado para Texto 10">
            <a:extLst>
              <a:ext uri="{FF2B5EF4-FFF2-40B4-BE49-F238E27FC236}">
                <a16:creationId xmlns:a16="http://schemas.microsoft.com/office/drawing/2014/main" id="{3E63EE1F-208F-40D0-9307-47F66C8581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28073" y="321268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47" name="Espaço Reservado para Texto 10">
            <a:extLst>
              <a:ext uri="{FF2B5EF4-FFF2-40B4-BE49-F238E27FC236}">
                <a16:creationId xmlns:a16="http://schemas.microsoft.com/office/drawing/2014/main" id="{40F7C878-62A1-4A30-AA27-C5F502C8D31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8073" y="349627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48" name="Espaço Reservado para Imagem 9">
            <a:extLst>
              <a:ext uri="{FF2B5EF4-FFF2-40B4-BE49-F238E27FC236}">
                <a16:creationId xmlns:a16="http://schemas.microsoft.com/office/drawing/2014/main" id="{5D495D18-EB49-4AD5-A7EE-1E6D2496B69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211979" y="186203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9248BBAE-0CA8-464A-A4E0-AB7D697DA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97106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0" name="Espaço Reservado para Texto 10">
            <a:extLst>
              <a:ext uri="{FF2B5EF4-FFF2-40B4-BE49-F238E27FC236}">
                <a16:creationId xmlns:a16="http://schemas.microsoft.com/office/drawing/2014/main" id="{03551339-A94F-4674-8165-3BFA78946D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76023" y="321268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51" name="Espaço Reservado para Texto 10">
            <a:extLst>
              <a:ext uri="{FF2B5EF4-FFF2-40B4-BE49-F238E27FC236}">
                <a16:creationId xmlns:a16="http://schemas.microsoft.com/office/drawing/2014/main" id="{D1839C5B-C216-4FB8-A285-4D99AF56E8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76023" y="349627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52" name="Espaço Reservado para Imagem 9">
            <a:extLst>
              <a:ext uri="{FF2B5EF4-FFF2-40B4-BE49-F238E27FC236}">
                <a16:creationId xmlns:a16="http://schemas.microsoft.com/office/drawing/2014/main" id="{ACA22B55-1DD2-4FE6-95FC-D8BC2BBECF0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859928" y="186203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9473BE6D-AE02-42D4-838E-F7916980D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45055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4" name="Espaço Reservado para Texto 10">
            <a:extLst>
              <a:ext uri="{FF2B5EF4-FFF2-40B4-BE49-F238E27FC236}">
                <a16:creationId xmlns:a16="http://schemas.microsoft.com/office/drawing/2014/main" id="{35C2A2FE-AA36-4715-97F6-B743D26DE3F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23972" y="321268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55" name="Espaço Reservado para Texto 10">
            <a:extLst>
              <a:ext uri="{FF2B5EF4-FFF2-40B4-BE49-F238E27FC236}">
                <a16:creationId xmlns:a16="http://schemas.microsoft.com/office/drawing/2014/main" id="{B98652DE-F8C8-4EA5-8CDA-9985B636DEA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972" y="349627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56" name="Espaço Reservado para Imagem 9">
            <a:extLst>
              <a:ext uri="{FF2B5EF4-FFF2-40B4-BE49-F238E27FC236}">
                <a16:creationId xmlns:a16="http://schemas.microsoft.com/office/drawing/2014/main" id="{40C3D084-82F3-4C1C-95E8-56362097EDF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507876" y="1858432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E0EC4B6A-1FAA-43D1-9436-A3BFF08A8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3003" y="1715538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8" name="Espaço Reservado para Texto 10">
            <a:extLst>
              <a:ext uri="{FF2B5EF4-FFF2-40B4-BE49-F238E27FC236}">
                <a16:creationId xmlns:a16="http://schemas.microsoft.com/office/drawing/2014/main" id="{ABB7ACFA-C6F3-4D7A-A6D8-73035EF164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71920" y="3209081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59" name="Espaço Reservado para Texto 10">
            <a:extLst>
              <a:ext uri="{FF2B5EF4-FFF2-40B4-BE49-F238E27FC236}">
                <a16:creationId xmlns:a16="http://schemas.microsoft.com/office/drawing/2014/main" id="{F9CBC3B9-EDF1-45E0-BFBF-53888131CBA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1920" y="3492671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60" name="Espaço Reservado para Imagem 9">
            <a:extLst>
              <a:ext uri="{FF2B5EF4-FFF2-40B4-BE49-F238E27FC236}">
                <a16:creationId xmlns:a16="http://schemas.microsoft.com/office/drawing/2014/main" id="{A7D13807-1ECF-4830-AB8D-D33E4F22330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564029" y="412947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40E1F756-2737-4291-8D41-307BFE73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9156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2" name="Espaço Reservado para Texto 10">
            <a:extLst>
              <a:ext uri="{FF2B5EF4-FFF2-40B4-BE49-F238E27FC236}">
                <a16:creationId xmlns:a16="http://schemas.microsoft.com/office/drawing/2014/main" id="{C5BD35EC-547F-4A42-85C6-E2C94C2A03C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28073" y="548012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63" name="Espaço Reservado para Texto 10">
            <a:extLst>
              <a:ext uri="{FF2B5EF4-FFF2-40B4-BE49-F238E27FC236}">
                <a16:creationId xmlns:a16="http://schemas.microsoft.com/office/drawing/2014/main" id="{D89797D3-65B3-414D-9657-B5DA3934914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8073" y="576371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64" name="Espaço Reservado para Imagem 9">
            <a:extLst>
              <a:ext uri="{FF2B5EF4-FFF2-40B4-BE49-F238E27FC236}">
                <a16:creationId xmlns:a16="http://schemas.microsoft.com/office/drawing/2014/main" id="{280147ED-89CE-475D-A96F-AA7A912E00B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211979" y="412947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B10D74ED-CECE-4A22-B877-966D53821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97106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6" name="Espaço Reservado para Texto 10">
            <a:extLst>
              <a:ext uri="{FF2B5EF4-FFF2-40B4-BE49-F238E27FC236}">
                <a16:creationId xmlns:a16="http://schemas.microsoft.com/office/drawing/2014/main" id="{0C937A25-DAA7-4478-ADF6-728F4D61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76023" y="548012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67" name="Espaço Reservado para Texto 10">
            <a:extLst>
              <a:ext uri="{FF2B5EF4-FFF2-40B4-BE49-F238E27FC236}">
                <a16:creationId xmlns:a16="http://schemas.microsoft.com/office/drawing/2014/main" id="{8AB48703-9A4A-440C-9049-7FE889764E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76023" y="576371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68" name="Espaço Reservado para Imagem 9">
            <a:extLst>
              <a:ext uri="{FF2B5EF4-FFF2-40B4-BE49-F238E27FC236}">
                <a16:creationId xmlns:a16="http://schemas.microsoft.com/office/drawing/2014/main" id="{5D9D5119-D677-47FD-AEEB-49FE4DDEF6B0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859928" y="412947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69" name="Retângulo 68">
            <a:extLst>
              <a:ext uri="{FF2B5EF4-FFF2-40B4-BE49-F238E27FC236}">
                <a16:creationId xmlns:a16="http://schemas.microsoft.com/office/drawing/2014/main" id="{0AF0F623-CF57-4D6B-87F3-FD410516E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45055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0" name="Espaço Reservado para Texto 10">
            <a:extLst>
              <a:ext uri="{FF2B5EF4-FFF2-40B4-BE49-F238E27FC236}">
                <a16:creationId xmlns:a16="http://schemas.microsoft.com/office/drawing/2014/main" id="{3BE3B8C3-ECB9-46D2-B11F-A5569909748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23972" y="548012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71" name="Espaço Reservado para Texto 10">
            <a:extLst>
              <a:ext uri="{FF2B5EF4-FFF2-40B4-BE49-F238E27FC236}">
                <a16:creationId xmlns:a16="http://schemas.microsoft.com/office/drawing/2014/main" id="{FB1EE68D-97FA-4EA4-B792-5AC6C49F902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23972" y="576371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72" name="Espaço Reservado para Imagem 9">
            <a:extLst>
              <a:ext uri="{FF2B5EF4-FFF2-40B4-BE49-F238E27FC236}">
                <a16:creationId xmlns:a16="http://schemas.microsoft.com/office/drawing/2014/main" id="{7E98343B-32E9-4538-991A-B5EACD651D4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507876" y="4125872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73" name="Retângulo 72">
            <a:extLst>
              <a:ext uri="{FF2B5EF4-FFF2-40B4-BE49-F238E27FC236}">
                <a16:creationId xmlns:a16="http://schemas.microsoft.com/office/drawing/2014/main" id="{823CC91A-02A3-4B96-BCEE-76C1D25CC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3003" y="3982978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4" name="Espaço Reservado para Texto 10">
            <a:extLst>
              <a:ext uri="{FF2B5EF4-FFF2-40B4-BE49-F238E27FC236}">
                <a16:creationId xmlns:a16="http://schemas.microsoft.com/office/drawing/2014/main" id="{DBE2EAAB-674D-41E1-92E6-A7459FEFDAE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971920" y="5476521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75" name="Espaço Reservado para Texto 10">
            <a:extLst>
              <a:ext uri="{FF2B5EF4-FFF2-40B4-BE49-F238E27FC236}">
                <a16:creationId xmlns:a16="http://schemas.microsoft.com/office/drawing/2014/main" id="{C60D862C-3474-4A4A-8557-AD2C7917BFE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971920" y="5760111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3508728-25CF-4DB1-9A83-FAFA5ABEC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9D454F9-A55F-44A0-9695-FC40C6684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A38C64F-7F14-454A-B830-80CCE5B1D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8281625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men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4C64230-8BD4-4150-967D-421B6FE43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BA8AE08-0788-4D8A-8C9D-7E5AAA112A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615940"/>
            <a:ext cx="4137262" cy="938778"/>
          </a:xfrm>
          <a:prstGeom prst="rect">
            <a:avLst/>
          </a:prstGeom>
        </p:spPr>
        <p:txBody>
          <a:bodyPr rtlCol="0" anchor="ctr"/>
          <a:lstStyle>
            <a:lvl1pPr algn="ctr">
              <a:defRPr lang="en-US"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8" name="Espaço Reservado para Texto 10">
            <a:extLst>
              <a:ext uri="{FF2B5EF4-FFF2-40B4-BE49-F238E27FC236}">
                <a16:creationId xmlns:a16="http://schemas.microsoft.com/office/drawing/2014/main" id="{8A119E1C-2243-42E2-8A58-CC171131D1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1170" y="3079567"/>
            <a:ext cx="1200150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</a:t>
            </a:r>
          </a:p>
        </p:txBody>
      </p:sp>
      <p:sp>
        <p:nvSpPr>
          <p:cNvPr id="59" name="Espaço Reservado para Texto 10">
            <a:extLst>
              <a:ext uri="{FF2B5EF4-FFF2-40B4-BE49-F238E27FC236}">
                <a16:creationId xmlns:a16="http://schemas.microsoft.com/office/drawing/2014/main" id="{337797F5-74CE-492B-806B-221CAF3535C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10890" y="3079567"/>
            <a:ext cx="1223858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</a:t>
            </a:r>
          </a:p>
        </p:txBody>
      </p:sp>
      <p:sp>
        <p:nvSpPr>
          <p:cNvPr id="60" name="Espaço Reservado para Texto 10">
            <a:extLst>
              <a:ext uri="{FF2B5EF4-FFF2-40B4-BE49-F238E27FC236}">
                <a16:creationId xmlns:a16="http://schemas.microsoft.com/office/drawing/2014/main" id="{2431D1A0-10D1-4D2E-AC6F-F8C9E6A2260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88252" y="3079567"/>
            <a:ext cx="1187610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</a:t>
            </a:r>
          </a:p>
        </p:txBody>
      </p:sp>
      <p:sp>
        <p:nvSpPr>
          <p:cNvPr id="61" name="Espaço Reservado para Texto 10">
            <a:extLst>
              <a:ext uri="{FF2B5EF4-FFF2-40B4-BE49-F238E27FC236}">
                <a16:creationId xmlns:a16="http://schemas.microsoft.com/office/drawing/2014/main" id="{4028BD6A-568F-4A16-AE86-5D88861C3BB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79382" y="3079567"/>
            <a:ext cx="1211785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</a:t>
            </a:r>
          </a:p>
        </p:txBody>
      </p:sp>
      <p:sp>
        <p:nvSpPr>
          <p:cNvPr id="52" name="Espaço Reservado para Texto 10">
            <a:extLst>
              <a:ext uri="{FF2B5EF4-FFF2-40B4-BE49-F238E27FC236}">
                <a16:creationId xmlns:a16="http://schemas.microsoft.com/office/drawing/2014/main" id="{2E935678-32B2-4589-933F-F74B3E68FFA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0458" y="4524194"/>
            <a:ext cx="2381574" cy="63264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51" name="Espaço Reservado para Texto 10">
            <a:extLst>
              <a:ext uri="{FF2B5EF4-FFF2-40B4-BE49-F238E27FC236}">
                <a16:creationId xmlns:a16="http://schemas.microsoft.com/office/drawing/2014/main" id="{B3C5A73C-51DD-4781-943C-235704BBF6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0458" y="5156838"/>
            <a:ext cx="2381574" cy="905378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78" name="Espaço Reservado para Texto 10">
            <a:extLst>
              <a:ext uri="{FF2B5EF4-FFF2-40B4-BE49-F238E27FC236}">
                <a16:creationId xmlns:a16="http://schemas.microsoft.com/office/drawing/2014/main" id="{AD95FB24-5DA0-4000-B023-A00C32D53F0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32032" y="4524194"/>
            <a:ext cx="2381574" cy="63264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77" name="Espaço Reservado para Texto 10">
            <a:extLst>
              <a:ext uri="{FF2B5EF4-FFF2-40B4-BE49-F238E27FC236}">
                <a16:creationId xmlns:a16="http://schemas.microsoft.com/office/drawing/2014/main" id="{7455F56A-A263-4D13-A484-2D15CD61D0F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2032" y="5156837"/>
            <a:ext cx="2381574" cy="905378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80" name="Espaço Reservado para Texto 10">
            <a:extLst>
              <a:ext uri="{FF2B5EF4-FFF2-40B4-BE49-F238E27FC236}">
                <a16:creationId xmlns:a16="http://schemas.microsoft.com/office/drawing/2014/main" id="{6C6ABB33-3D98-4D76-B96F-65F57493622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91270" y="4524194"/>
            <a:ext cx="2381574" cy="63264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79" name="Espaço Reservado para Texto 10">
            <a:extLst>
              <a:ext uri="{FF2B5EF4-FFF2-40B4-BE49-F238E27FC236}">
                <a16:creationId xmlns:a16="http://schemas.microsoft.com/office/drawing/2014/main" id="{8EA8275A-A17A-42ED-9DDC-5F06000BFBE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1270" y="5157592"/>
            <a:ext cx="2381574" cy="905378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82" name="Espaço Reservado para Texto 10">
            <a:extLst>
              <a:ext uri="{FF2B5EF4-FFF2-40B4-BE49-F238E27FC236}">
                <a16:creationId xmlns:a16="http://schemas.microsoft.com/office/drawing/2014/main" id="{4AEA6122-22B2-49EC-8451-E43D40F3236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94487" y="4524194"/>
            <a:ext cx="2381574" cy="63264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81" name="Espaço Reservado para Texto 10">
            <a:extLst>
              <a:ext uri="{FF2B5EF4-FFF2-40B4-BE49-F238E27FC236}">
                <a16:creationId xmlns:a16="http://schemas.microsoft.com/office/drawing/2014/main" id="{103D7EA4-00E4-43FA-8129-1CBE0C1291A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94487" y="5166170"/>
            <a:ext cx="2381574" cy="905378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68" name="Espaço Reservado para Data 2">
            <a:extLst>
              <a:ext uri="{FF2B5EF4-FFF2-40B4-BE49-F238E27FC236}">
                <a16:creationId xmlns:a16="http://schemas.microsoft.com/office/drawing/2014/main" id="{811592B2-2D21-495C-8C11-680EC81556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EFB73D1-17D7-400F-B750-F5EA2675D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DE30E81D-C76E-4DB7-9722-4BE8D7CF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9401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bre nó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1E109A-BBBE-498A-AC65-464AAF5710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6874" y="1329829"/>
            <a:ext cx="2043713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rtlCol="0" anchor="ctr"/>
          <a:lstStyle>
            <a:lvl1pPr algn="ctr">
              <a:lnSpc>
                <a:spcPct val="100000"/>
              </a:lnSpc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título</a:t>
            </a:r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id="{7408009F-7441-4960-8688-598E553778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12513" y="808353"/>
            <a:ext cx="6341212" cy="16824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0721A019-F5C2-4A15-A6AE-C03209D1D7D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234519"/>
            <a:ext cx="12192000" cy="362348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1" name="Espaço Reservado para Data 3">
            <a:extLst>
              <a:ext uri="{FF2B5EF4-FFF2-40B4-BE49-F238E27FC236}">
                <a16:creationId xmlns:a16="http://schemas.microsoft.com/office/drawing/2014/main" id="{CFE1DF53-32D0-456E-8221-7FCD23325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12" name="Espaço Reservado para Rodapé 4">
            <a:extLst>
              <a:ext uri="{FF2B5EF4-FFF2-40B4-BE49-F238E27FC236}">
                <a16:creationId xmlns:a16="http://schemas.microsoft.com/office/drawing/2014/main" id="{DC108F1B-58C5-43B6-8251-B1392CA9A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3" name="Espaço Reservado para o Número do Slide 5">
            <a:extLst>
              <a:ext uri="{FF2B5EF4-FFF2-40B4-BE49-F238E27FC236}">
                <a16:creationId xmlns:a16="http://schemas.microsoft.com/office/drawing/2014/main" id="{C530B1E0-03D4-4E5B-A2A7-903B17B30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912113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07C99-0702-4DEF-A72F-2451B3DC6D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6544" y="-1"/>
            <a:ext cx="3944790" cy="1845127"/>
          </a:xfrm>
          <a:prstGeom prst="rect">
            <a:avLst/>
          </a:prstGeom>
        </p:spPr>
        <p:txBody>
          <a:bodyPr rtlCol="0" anchor="ctr"/>
          <a:lstStyle>
            <a:lvl1pPr algn="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6" name="Espaço Reservado para Imagem 7">
            <a:extLst>
              <a:ext uri="{FF2B5EF4-FFF2-40B4-BE49-F238E27FC236}">
                <a16:creationId xmlns:a16="http://schemas.microsoft.com/office/drawing/2014/main" id="{74497024-D7D5-447C-8133-660B1F47A19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45128"/>
            <a:ext cx="12192000" cy="501287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AE88F42-9013-4CBC-BF65-3FE1470550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8" name="Espaço Reservado para Texto 10">
            <a:extLst>
              <a:ext uri="{FF2B5EF4-FFF2-40B4-BE49-F238E27FC236}">
                <a16:creationId xmlns:a16="http://schemas.microsoft.com/office/drawing/2014/main" id="{91F54EB4-06CA-459B-8F8C-86061BA6F1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27913" y="0"/>
            <a:ext cx="6564087" cy="3614737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lIns="640080" tIns="731520" rIns="548640"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322B1A3-ADD1-4AAF-A733-AF9AEAB49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8AE2F48-AB83-42F0-93C2-9F943F0B0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020691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0ED8B338-CD86-47FF-A4B9-9EE6A11AFB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1344" y="0"/>
            <a:ext cx="6680656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AF4E84F-A3BE-442F-B9F1-68AB2244A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0320" y="-7084"/>
            <a:ext cx="5511344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9AED10-F37C-48B3-A407-EDC6878C71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6566" y="3035081"/>
            <a:ext cx="2341256" cy="640698"/>
          </a:xfrm>
          <a:prstGeom prst="rect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Adicionar título</a:t>
            </a:r>
          </a:p>
        </p:txBody>
      </p:sp>
      <p:sp>
        <p:nvSpPr>
          <p:cNvPr id="7" name="Espaço Reservado para Texto 10">
            <a:extLst>
              <a:ext uri="{FF2B5EF4-FFF2-40B4-BE49-F238E27FC236}">
                <a16:creationId xmlns:a16="http://schemas.microsoft.com/office/drawing/2014/main" id="{F20D097E-45D7-422E-A8D1-635C7DE9A9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04805" y="3959761"/>
            <a:ext cx="2879477" cy="1790164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5" name="Espaço Reservado para Data 2">
            <a:extLst>
              <a:ext uri="{FF2B5EF4-FFF2-40B4-BE49-F238E27FC236}">
                <a16:creationId xmlns:a16="http://schemas.microsoft.com/office/drawing/2014/main" id="{19507D12-915D-42C7-9250-F3912C1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12" name="Espaço Reservado para Rodapé 4">
            <a:extLst>
              <a:ext uri="{FF2B5EF4-FFF2-40B4-BE49-F238E27FC236}">
                <a16:creationId xmlns:a16="http://schemas.microsoft.com/office/drawing/2014/main" id="{14520C17-104B-4F9D-B1D8-2FA4676B3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3" name="Espaço Reservado para o Número do Slide 5">
            <a:extLst>
              <a:ext uri="{FF2B5EF4-FFF2-40B4-BE49-F238E27FC236}">
                <a16:creationId xmlns:a16="http://schemas.microsoft.com/office/drawing/2014/main" id="{219F9CF7-C4CD-4EEB-A49F-1820A98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71333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E3FCFFF-5934-4C8D-A4B0-6B19C662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3651"/>
            <a:ext cx="3701436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20FC4D-FDE2-42C3-B907-27B071B649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41" y="1332239"/>
            <a:ext cx="1871580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Título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97404DC9-3FBE-41B9-946D-9A0D878C28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31042" y="652826"/>
            <a:ext cx="3433138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8" name="Espaço Reservado para Texto 10">
            <a:extLst>
              <a:ext uri="{FF2B5EF4-FFF2-40B4-BE49-F238E27FC236}">
                <a16:creationId xmlns:a16="http://schemas.microsoft.com/office/drawing/2014/main" id="{88BB7876-0125-4084-804C-A842C85586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31042" y="1032330"/>
            <a:ext cx="3433138" cy="137067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8645735C-4621-4667-AB52-0391CFBB6B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3339" y="652826"/>
            <a:ext cx="3433138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9" name="Espaço Reservado para Texto 10">
            <a:extLst>
              <a:ext uri="{FF2B5EF4-FFF2-40B4-BE49-F238E27FC236}">
                <a16:creationId xmlns:a16="http://schemas.microsoft.com/office/drawing/2014/main" id="{488BB2B1-07E3-42A2-B3BE-7FC7D7AE15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03339" y="1032330"/>
            <a:ext cx="3433138" cy="137067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02C103C8-E422-4DEB-9077-DC11E00805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1042" y="2620561"/>
            <a:ext cx="3433138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3" name="Espaço Reservado para Texto 10">
            <a:extLst>
              <a:ext uri="{FF2B5EF4-FFF2-40B4-BE49-F238E27FC236}">
                <a16:creationId xmlns:a16="http://schemas.microsoft.com/office/drawing/2014/main" id="{FA80948A-8FCC-4BE4-A5F7-20802B17630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31042" y="3002562"/>
            <a:ext cx="3433138" cy="961350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0" name="Espaço Reservado para Texto 10">
            <a:extLst>
              <a:ext uri="{FF2B5EF4-FFF2-40B4-BE49-F238E27FC236}">
                <a16:creationId xmlns:a16="http://schemas.microsoft.com/office/drawing/2014/main" id="{4744F88B-3CB7-4A2B-B718-EEB4E061A79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03339" y="2620561"/>
            <a:ext cx="3433138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2" name="Espaço Reservado para Texto 10">
            <a:extLst>
              <a:ext uri="{FF2B5EF4-FFF2-40B4-BE49-F238E27FC236}">
                <a16:creationId xmlns:a16="http://schemas.microsoft.com/office/drawing/2014/main" id="{7343EDF6-C2D8-47E1-856B-6329A7CE07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3339" y="3002562"/>
            <a:ext cx="3433138" cy="961350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AC6352A5-5003-4E32-B8FF-A84B4A4AC3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31042" y="4147932"/>
            <a:ext cx="3433138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4" name="Espaço Reservado para Texto 10">
            <a:extLst>
              <a:ext uri="{FF2B5EF4-FFF2-40B4-BE49-F238E27FC236}">
                <a16:creationId xmlns:a16="http://schemas.microsoft.com/office/drawing/2014/main" id="{CC2603EF-30BF-4C6C-BA93-E99C724809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31042" y="4529933"/>
            <a:ext cx="3433138" cy="1450988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6" name="Espaço Reservado para Data 3">
            <a:extLst>
              <a:ext uri="{FF2B5EF4-FFF2-40B4-BE49-F238E27FC236}">
                <a16:creationId xmlns:a16="http://schemas.microsoft.com/office/drawing/2014/main" id="{D38E30C9-543F-4532-B571-2F2EF52E7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17" name="Espaço Reservado para Rodapé 4">
            <a:extLst>
              <a:ext uri="{FF2B5EF4-FFF2-40B4-BE49-F238E27FC236}">
                <a16:creationId xmlns:a16="http://schemas.microsoft.com/office/drawing/2014/main" id="{9E2F8B6B-A63E-448F-86E5-CF3F12A29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8" name="Espaço Reservado para o Número do Slide 5">
            <a:extLst>
              <a:ext uri="{FF2B5EF4-FFF2-40B4-BE49-F238E27FC236}">
                <a16:creationId xmlns:a16="http://schemas.microsoft.com/office/drawing/2014/main" id="{5EC1D779-DE8A-45DF-9A79-70F63DD68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76491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3A5AC9-F6E1-46F9-8810-475475E17B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34980" y="848536"/>
            <a:ext cx="1929607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Título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952C02D9-C262-43C0-BE24-402661B059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4495801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D8BD2DF2-5753-43B2-82AD-30DBE8004D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4359" y="2046233"/>
            <a:ext cx="3126583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3A5FD5DB-8694-4BD8-819A-7AD23AAAEF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24359" y="2425736"/>
            <a:ext cx="3126583" cy="1306527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1F5129C3-CFB0-408F-BE5C-AC32F5C68F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26986" y="2046233"/>
            <a:ext cx="3281556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3344438D-488B-4739-95B6-56F81A25FA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26986" y="2425736"/>
            <a:ext cx="3281556" cy="1306527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8" name="Espaço Reservado para Texto 10">
            <a:extLst>
              <a:ext uri="{FF2B5EF4-FFF2-40B4-BE49-F238E27FC236}">
                <a16:creationId xmlns:a16="http://schemas.microsoft.com/office/drawing/2014/main" id="{A6F801D1-185D-4C5B-9855-3AD0372C33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4359" y="4180976"/>
            <a:ext cx="3126583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E46B3EF2-B93D-4E2D-8ECF-31A1DF927B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4359" y="4562976"/>
            <a:ext cx="3126583" cy="1258935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id="{35A8C3BD-2930-45A1-B3E0-EC8FA92B65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26986" y="4180976"/>
            <a:ext cx="3281556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E7A5E528-A349-45DA-A841-E092311D8F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26986" y="4562976"/>
            <a:ext cx="3281556" cy="1258935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0" name="Espaço Reservado para Data 3">
            <a:extLst>
              <a:ext uri="{FF2B5EF4-FFF2-40B4-BE49-F238E27FC236}">
                <a16:creationId xmlns:a16="http://schemas.microsoft.com/office/drawing/2014/main" id="{61AB9D5A-1951-48B0-9CAE-84FC869BE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31" name="Espaço Reservado para Rodapé 4">
            <a:extLst>
              <a:ext uri="{FF2B5EF4-FFF2-40B4-BE49-F238E27FC236}">
                <a16:creationId xmlns:a16="http://schemas.microsoft.com/office/drawing/2014/main" id="{3AEF9F4B-0EB4-4C9F-9159-80E393F3A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32" name="Espaço Reservado para o Número do Slide 5">
            <a:extLst>
              <a:ext uri="{FF2B5EF4-FFF2-40B4-BE49-F238E27FC236}">
                <a16:creationId xmlns:a16="http://schemas.microsoft.com/office/drawing/2014/main" id="{6BC4F905-196D-4DFF-9947-C56088B56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31209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ão Geral do 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2B5AB06-9792-445C-9B3C-103D5EBCE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AEFB40-063A-41A7-9581-865BBE62C3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7992"/>
            <a:ext cx="10515600" cy="994835"/>
          </a:xfrm>
          <a:prstGeom prst="rect">
            <a:avLst/>
          </a:prstGeom>
        </p:spPr>
        <p:txBody>
          <a:bodyPr rtlCol="0" anchor="ctr"/>
          <a:lstStyle>
            <a:lvl1pPr algn="ctr">
              <a:defRPr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4C3BAD53-6B4A-490D-BE06-B5A0B068755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632608" y="2982740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1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2" name="Espaço Reservado para Imagem 4">
            <a:extLst>
              <a:ext uri="{FF2B5EF4-FFF2-40B4-BE49-F238E27FC236}">
                <a16:creationId xmlns:a16="http://schemas.microsoft.com/office/drawing/2014/main" id="{30E1FC4A-DE44-4B85-856E-E2480DF55A8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388240" y="2981421"/>
            <a:ext cx="603504" cy="59436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1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3" name="Espaço Reservado para Imagem 4">
            <a:extLst>
              <a:ext uri="{FF2B5EF4-FFF2-40B4-BE49-F238E27FC236}">
                <a16:creationId xmlns:a16="http://schemas.microsoft.com/office/drawing/2014/main" id="{02E70B7A-F000-4D8D-9BDF-E10FF6B3837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182902" y="2983163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1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4" name="Espaço Reservado para Imagem 4">
            <a:extLst>
              <a:ext uri="{FF2B5EF4-FFF2-40B4-BE49-F238E27FC236}">
                <a16:creationId xmlns:a16="http://schemas.microsoft.com/office/drawing/2014/main" id="{1CED61F8-3F2F-4611-8E56-88AAF763257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927648" y="3001928"/>
            <a:ext cx="594360" cy="59436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1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0" name="Espaço Reservado para Texto 10">
            <a:extLst>
              <a:ext uri="{FF2B5EF4-FFF2-40B4-BE49-F238E27FC236}">
                <a16:creationId xmlns:a16="http://schemas.microsoft.com/office/drawing/2014/main" id="{B7058D0A-FADA-4AE8-99E1-90B4E5D358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0800" y="3608439"/>
            <a:ext cx="2351446" cy="49150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8" name="Espaço Reservado para Texto 10">
            <a:extLst>
              <a:ext uri="{FF2B5EF4-FFF2-40B4-BE49-F238E27FC236}">
                <a16:creationId xmlns:a16="http://schemas.microsoft.com/office/drawing/2014/main" id="{3B7B90F8-2155-4E8A-BCE9-7780EE14ED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0800" y="4036041"/>
            <a:ext cx="2351446" cy="1704547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4" name="Espaço Reservado para Texto 10">
            <a:extLst>
              <a:ext uri="{FF2B5EF4-FFF2-40B4-BE49-F238E27FC236}">
                <a16:creationId xmlns:a16="http://schemas.microsoft.com/office/drawing/2014/main" id="{9C0C6E63-A45B-409B-824C-FAA0CC56EC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8580" y="3608439"/>
            <a:ext cx="2351446" cy="49150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43" name="Espaço Reservado para Texto 10">
            <a:extLst>
              <a:ext uri="{FF2B5EF4-FFF2-40B4-BE49-F238E27FC236}">
                <a16:creationId xmlns:a16="http://schemas.microsoft.com/office/drawing/2014/main" id="{B910C319-3589-469F-9A8A-173CB714BA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08580" y="4036041"/>
            <a:ext cx="2351446" cy="1704547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6" name="Espaço Reservado para Texto 10">
            <a:extLst>
              <a:ext uri="{FF2B5EF4-FFF2-40B4-BE49-F238E27FC236}">
                <a16:creationId xmlns:a16="http://schemas.microsoft.com/office/drawing/2014/main" id="{D9802FCD-21E3-4F6F-B57C-02AEB618FE8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03400" y="3608439"/>
            <a:ext cx="2351446" cy="49150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45" name="Espaço Reservado para Texto 10">
            <a:extLst>
              <a:ext uri="{FF2B5EF4-FFF2-40B4-BE49-F238E27FC236}">
                <a16:creationId xmlns:a16="http://schemas.microsoft.com/office/drawing/2014/main" id="{4AFEE648-F3AD-453E-895B-F43C7415C7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03400" y="4036041"/>
            <a:ext cx="2351446" cy="1704547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8" name="Espaço Reservado para Texto 10">
            <a:extLst>
              <a:ext uri="{FF2B5EF4-FFF2-40B4-BE49-F238E27FC236}">
                <a16:creationId xmlns:a16="http://schemas.microsoft.com/office/drawing/2014/main" id="{AA760860-8E89-42DD-87FD-F9951F2837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71180" y="3608439"/>
            <a:ext cx="2351446" cy="49150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47" name="Espaço Reservado para Texto 10">
            <a:extLst>
              <a:ext uri="{FF2B5EF4-FFF2-40B4-BE49-F238E27FC236}">
                <a16:creationId xmlns:a16="http://schemas.microsoft.com/office/drawing/2014/main" id="{5FD2DFE0-D25E-4B72-A2B4-C40CF72D52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71180" y="4036041"/>
            <a:ext cx="2351446" cy="1704547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0" name="Espaço Reservado para Data 3">
            <a:extLst>
              <a:ext uri="{FF2B5EF4-FFF2-40B4-BE49-F238E27FC236}">
                <a16:creationId xmlns:a16="http://schemas.microsoft.com/office/drawing/2014/main" id="{573EDDB2-8AC2-4A88-95EE-20082E77D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41" name="Espaço Reservado para Rodapé 4">
            <a:extLst>
              <a:ext uri="{FF2B5EF4-FFF2-40B4-BE49-F238E27FC236}">
                <a16:creationId xmlns:a16="http://schemas.microsoft.com/office/drawing/2014/main" id="{325A34CF-B8DC-4A28-86BC-8D450E3D3C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42" name="Espaço Reservado para o Número do Slide 5">
            <a:extLst>
              <a:ext uri="{FF2B5EF4-FFF2-40B4-BE49-F238E27FC236}">
                <a16:creationId xmlns:a16="http://schemas.microsoft.com/office/drawing/2014/main" id="{3F009426-0603-4EF7-8DE1-0CA50818F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147655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ícios do 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8">
            <a:extLst>
              <a:ext uri="{FF2B5EF4-FFF2-40B4-BE49-F238E27FC236}">
                <a16:creationId xmlns:a16="http://schemas.microsoft.com/office/drawing/2014/main" id="{E090415B-A73D-4D17-B5FA-F442D6C0EB2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B9CB337-B3D4-443D-99C2-B7AE9EB5D2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279" y="-136525"/>
            <a:ext cx="4979773" cy="6858000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tIns="3246120" rtlCol="0"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Adicionar título</a:t>
            </a:r>
          </a:p>
        </p:txBody>
      </p:sp>
      <p:sp>
        <p:nvSpPr>
          <p:cNvPr id="8" name="Espaço Reservado para Data 3">
            <a:extLst>
              <a:ext uri="{FF2B5EF4-FFF2-40B4-BE49-F238E27FC236}">
                <a16:creationId xmlns:a16="http://schemas.microsoft.com/office/drawing/2014/main" id="{C9AB6E92-BF31-4AA5-B407-78E1D7795A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9" name="Espaço Reservado para Rodapé 4">
            <a:extLst>
              <a:ext uri="{FF2B5EF4-FFF2-40B4-BE49-F238E27FC236}">
                <a16:creationId xmlns:a16="http://schemas.microsoft.com/office/drawing/2014/main" id="{3803124F-8B71-4805-8DBD-A3AB3ED434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0" name="Espaço Reservado para o Número do Slide 5">
            <a:extLst>
              <a:ext uri="{FF2B5EF4-FFF2-40B4-BE49-F238E27FC236}">
                <a16:creationId xmlns:a16="http://schemas.microsoft.com/office/drawing/2014/main" id="{99A9D64C-A9E2-4148-B514-933547C5B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4218B468-C542-4326-86FA-43DF3A4F3D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43575" y="3972253"/>
            <a:ext cx="5859420" cy="1769419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200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</p:spTree>
    <p:extLst>
      <p:ext uri="{BB962C8B-B14F-4D97-AF65-F5344CB8AC3E}">
        <p14:creationId xmlns:p14="http://schemas.microsoft.com/office/powerpoint/2010/main" val="417042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s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7">
            <a:extLst>
              <a:ext uri="{FF2B5EF4-FFF2-40B4-BE49-F238E27FC236}">
                <a16:creationId xmlns:a16="http://schemas.microsoft.com/office/drawing/2014/main" id="{02728A58-8DE2-4B1C-B6CA-F2AED56F45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9D7CAC-EE78-4BAE-94EA-EBE4BB1181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375848"/>
            <a:ext cx="12192000" cy="4491182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lIns="3657600" tIns="182880" rIns="3657600" rtlCol="0"/>
          <a:lstStyle>
            <a:lvl1pPr algn="ctr">
              <a:defRPr sz="6000" cap="all" spc="1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1148328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 de Negócios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8">
            <a:extLst>
              <a:ext uri="{FF2B5EF4-FFF2-40B4-BE49-F238E27FC236}">
                <a16:creationId xmlns:a16="http://schemas.microsoft.com/office/drawing/2014/main" id="{50298920-F98C-4AFF-A39F-BB5644F96E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772276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D906EC1-D867-4113-B1E4-72ADCC4B1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1354" y="790901"/>
            <a:ext cx="3049568" cy="640698"/>
          </a:xfrm>
          <a:prstGeom prst="rect">
            <a:avLst/>
          </a:prstGeom>
          <a:gradFill>
            <a:gsLst>
              <a:gs pos="50000">
                <a:schemeClr val="accent1">
                  <a:lumMod val="5000"/>
                  <a:lumOff val="95000"/>
                  <a:alpha val="0"/>
                </a:schemeClr>
              </a:gs>
              <a:gs pos="50000">
                <a:schemeClr val="accent5">
                  <a:alpha val="10000"/>
                </a:schemeClr>
              </a:gs>
            </a:gsLst>
            <a:lin ang="0" scaled="0"/>
          </a:gradFill>
          <a:ln w="28575">
            <a:solidFill>
              <a:schemeClr val="bg1"/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Adicionar título</a:t>
            </a:r>
          </a:p>
        </p:txBody>
      </p:sp>
      <p:sp>
        <p:nvSpPr>
          <p:cNvPr id="16" name="Espaço Reservado para Texto 10">
            <a:extLst>
              <a:ext uri="{FF2B5EF4-FFF2-40B4-BE49-F238E27FC236}">
                <a16:creationId xmlns:a16="http://schemas.microsoft.com/office/drawing/2014/main" id="{782CE97E-7FF6-4E8B-AF42-9777A2451F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22086" y="826720"/>
            <a:ext cx="3421103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F57B5FEE-44D7-4F94-A843-EC7BD802D8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22086" y="1206225"/>
            <a:ext cx="3421103" cy="101710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6" name="Espaço Reservado para Texto 10">
            <a:extLst>
              <a:ext uri="{FF2B5EF4-FFF2-40B4-BE49-F238E27FC236}">
                <a16:creationId xmlns:a16="http://schemas.microsoft.com/office/drawing/2014/main" id="{4250112D-DE79-407A-BBAB-B2BB2CB881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22086" y="2666702"/>
            <a:ext cx="3421103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35" name="Espaço Reservado para Texto 10">
            <a:extLst>
              <a:ext uri="{FF2B5EF4-FFF2-40B4-BE49-F238E27FC236}">
                <a16:creationId xmlns:a16="http://schemas.microsoft.com/office/drawing/2014/main" id="{1C55DCE1-6E6B-4CDD-A9D8-B2A0034856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2086" y="3046207"/>
            <a:ext cx="3421103" cy="101710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9" name="Espaço Reservado para Texto 10">
            <a:extLst>
              <a:ext uri="{FF2B5EF4-FFF2-40B4-BE49-F238E27FC236}">
                <a16:creationId xmlns:a16="http://schemas.microsoft.com/office/drawing/2014/main" id="{9CAE3862-A5E9-4B70-8F14-8F5BFEE3AA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22086" y="4536575"/>
            <a:ext cx="3421103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38" name="Espaço Reservado para Texto 10">
            <a:extLst>
              <a:ext uri="{FF2B5EF4-FFF2-40B4-BE49-F238E27FC236}">
                <a16:creationId xmlns:a16="http://schemas.microsoft.com/office/drawing/2014/main" id="{34C23C4D-3C16-4A17-BF8A-A9C4E2F013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22086" y="4916080"/>
            <a:ext cx="3421103" cy="101710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8" name="Espaço Reservado para Data 3">
            <a:extLst>
              <a:ext uri="{FF2B5EF4-FFF2-40B4-BE49-F238E27FC236}">
                <a16:creationId xmlns:a16="http://schemas.microsoft.com/office/drawing/2014/main" id="{E0398655-42A6-4DBC-9542-9A8D10B44A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9" name="Espaço Reservado para Rodapé 4">
            <a:extLst>
              <a:ext uri="{FF2B5EF4-FFF2-40B4-BE49-F238E27FC236}">
                <a16:creationId xmlns:a16="http://schemas.microsoft.com/office/drawing/2014/main" id="{1FF7C44B-1689-4CA8-B0BC-0671EA1275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effectLst/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0" name="Espaço Reservado para o Número do Slide 5">
            <a:extLst>
              <a:ext uri="{FF2B5EF4-FFF2-40B4-BE49-F238E27FC236}">
                <a16:creationId xmlns:a16="http://schemas.microsoft.com/office/drawing/2014/main" id="{7D6105C8-7607-448C-9CD2-9CA33B49B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04238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ão geral da oportunidade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978E2C-0F13-417A-AD7A-E478D5C3B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8382" y="422661"/>
            <a:ext cx="5200532" cy="720399"/>
          </a:xfrm>
          <a:prstGeom prst="rect">
            <a:avLst/>
          </a:prstGeom>
        </p:spPr>
        <p:txBody>
          <a:bodyPr rtlCol="0" anchor="ctr"/>
          <a:lstStyle>
            <a:lvl1pPr algn="l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30892B14-4811-4781-A0D4-2D26A55DF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0003" y="1617548"/>
            <a:ext cx="876929" cy="720399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0" rIns="0" b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texto</a:t>
            </a:r>
          </a:p>
        </p:txBody>
      </p:sp>
      <p:sp>
        <p:nvSpPr>
          <p:cNvPr id="22" name="Espaço Reservado para Texto 10">
            <a:extLst>
              <a:ext uri="{FF2B5EF4-FFF2-40B4-BE49-F238E27FC236}">
                <a16:creationId xmlns:a16="http://schemas.microsoft.com/office/drawing/2014/main" id="{950B6E72-89BA-408A-B2C8-8424747605D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0003" y="3180036"/>
            <a:ext cx="876930" cy="72040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0" rIns="0" b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texto</a:t>
            </a:r>
          </a:p>
        </p:txBody>
      </p:sp>
      <p:sp>
        <p:nvSpPr>
          <p:cNvPr id="24" name="Espaço Reservado para Texto 10">
            <a:extLst>
              <a:ext uri="{FF2B5EF4-FFF2-40B4-BE49-F238E27FC236}">
                <a16:creationId xmlns:a16="http://schemas.microsoft.com/office/drawing/2014/main" id="{1FCE449C-D340-41D2-BDD5-5A31068FC8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0003" y="4760985"/>
            <a:ext cx="876930" cy="72040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0" rIns="0" b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texto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41E2BD66-8465-46D7-9283-569B4EE459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2977" y="1456753"/>
            <a:ext cx="3365003" cy="101710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1" name="Espaço Reservado para Texto 10">
            <a:extLst>
              <a:ext uri="{FF2B5EF4-FFF2-40B4-BE49-F238E27FC236}">
                <a16:creationId xmlns:a16="http://schemas.microsoft.com/office/drawing/2014/main" id="{13CFC961-1ED9-4817-9DB9-A1F1D0FD2A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02977" y="3031685"/>
            <a:ext cx="3365003" cy="101710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3" name="Espaço Reservado para Texto 10">
            <a:extLst>
              <a:ext uri="{FF2B5EF4-FFF2-40B4-BE49-F238E27FC236}">
                <a16:creationId xmlns:a16="http://schemas.microsoft.com/office/drawing/2014/main" id="{7E0D9B8E-402D-44A1-920E-4838543BD9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02977" y="4612634"/>
            <a:ext cx="3365003" cy="101710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5" name="Espaço Reservado para Data 3">
            <a:extLst>
              <a:ext uri="{FF2B5EF4-FFF2-40B4-BE49-F238E27FC236}">
                <a16:creationId xmlns:a16="http://schemas.microsoft.com/office/drawing/2014/main" id="{64607288-5296-4BAF-B405-7F1902FA0E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248018"/>
            <a:ext cx="2435528" cy="614850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vert="horz" lIns="274320" tIns="0" rIns="91440" bIns="45720" rtlCol="0" anchor="ctr"/>
          <a:lstStyle>
            <a:lvl1pPr algn="ct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8" name="Espaço Reservado para Imagem 8">
            <a:extLst>
              <a:ext uri="{FF2B5EF4-FFF2-40B4-BE49-F238E27FC236}">
                <a16:creationId xmlns:a16="http://schemas.microsoft.com/office/drawing/2014/main" id="{61341B70-2018-4DBE-BB9A-D1F7A895F9B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84174" y="0"/>
            <a:ext cx="5807825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13" name="Espaço Reservado para Rodapé 3">
            <a:extLst>
              <a:ext uri="{FF2B5EF4-FFF2-40B4-BE49-F238E27FC236}">
                <a16:creationId xmlns:a16="http://schemas.microsoft.com/office/drawing/2014/main" id="{83CCEE28-12C2-4138-9214-420B5A5B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9762" y="6248018"/>
            <a:ext cx="7267426" cy="620868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tIns="0"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27" name="Espaço Reservado para o Número do Slide 5">
            <a:extLst>
              <a:ext uri="{FF2B5EF4-FFF2-40B4-BE49-F238E27FC236}">
                <a16:creationId xmlns:a16="http://schemas.microsoft.com/office/drawing/2014/main" id="{347ECA7D-7D2B-475F-874D-51236135A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07188" y="6248018"/>
            <a:ext cx="2495699" cy="620866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vert="horz" lIns="457200" tIns="0" rIns="91440" bIns="45720" rtlCol="0" anchor="ctr"/>
          <a:lstStyle>
            <a:lvl1pPr algn="ct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2532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BE02389-643A-44A3-9E32-4459CAEAC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3E221A-6F27-4890-B073-7BA27B8FB5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0B06CAC-A122-486F-81C6-4299D83E94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30113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 descr="Uma imagem ampliada de grama verde&#10;">
            <a:extLst>
              <a:ext uri="{FF2B5EF4-FFF2-40B4-BE49-F238E27FC236}">
                <a16:creationId xmlns:a16="http://schemas.microsoft.com/office/drawing/2014/main" id="{2A7E6CAB-B5FF-46B8-964A-7A01020AAB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995DD68C-FEB8-4CF6-883B-1CA9912E4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92779" y="2325925"/>
            <a:ext cx="5806440" cy="159654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4F9BBDE-6FCD-ED58-DF98-F39F73725C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1" y="4994531"/>
            <a:ext cx="12192000" cy="1862355"/>
          </a:xfrm>
          <a:noFill/>
        </p:spPr>
        <p:txBody>
          <a:bodyPr/>
          <a:lstStyle/>
          <a:p>
            <a:r>
              <a:rPr lang="pt-BR" sz="1800" dirty="0"/>
              <a:t>Tiago</a:t>
            </a:r>
          </a:p>
          <a:p>
            <a:r>
              <a:rPr lang="pt-BR" sz="1800" dirty="0"/>
              <a:t>Murilo</a:t>
            </a:r>
          </a:p>
          <a:p>
            <a:r>
              <a:rPr lang="pt-BR" sz="1800" dirty="0"/>
              <a:t>Rafael</a:t>
            </a:r>
          </a:p>
          <a:p>
            <a:r>
              <a:rPr lang="pt-BR" sz="1800" dirty="0"/>
              <a:t>Gabriela</a:t>
            </a:r>
          </a:p>
          <a:p>
            <a:r>
              <a:rPr lang="pt-BR" sz="1800" dirty="0"/>
              <a:t>Júlio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767F6285-A0C9-64D4-E0FB-C3AA0668C11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pt-BR" dirty="0"/>
              <a:t>SAP-m3</a:t>
            </a:r>
          </a:p>
        </p:txBody>
      </p:sp>
      <p:sp>
        <p:nvSpPr>
          <p:cNvPr id="8" name="Título 4">
            <a:extLst>
              <a:ext uri="{FF2B5EF4-FFF2-40B4-BE49-F238E27FC236}">
                <a16:creationId xmlns:a16="http://schemas.microsoft.com/office/drawing/2014/main" id="{393B5616-4C16-E202-8258-3A547D82E59B}"/>
              </a:ext>
            </a:extLst>
          </p:cNvPr>
          <p:cNvSpPr txBox="1">
            <a:spLocks/>
          </p:cNvSpPr>
          <p:nvPr/>
        </p:nvSpPr>
        <p:spPr>
          <a:xfrm>
            <a:off x="0" y="3973053"/>
            <a:ext cx="12192000" cy="915734"/>
          </a:xfrm>
          <a:prstGeom prst="rect">
            <a:avLst/>
          </a:prstGeom>
          <a:noFill/>
        </p:spPr>
        <p:txBody>
          <a:bodyPr rtlCol="0"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spc="1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/>
              <a:t>Sistema de análise precipitação/vazão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01514BC4-1739-2AC3-D3ED-E10F6766FA3B}"/>
              </a:ext>
            </a:extLst>
          </p:cNvPr>
          <p:cNvSpPr txBox="1">
            <a:spLocks/>
          </p:cNvSpPr>
          <p:nvPr/>
        </p:nvSpPr>
        <p:spPr>
          <a:xfrm>
            <a:off x="0" y="1114"/>
            <a:ext cx="12192000" cy="1588755"/>
          </a:xfrm>
          <a:prstGeom prst="rect">
            <a:avLst/>
          </a:prstGeom>
          <a:noFill/>
        </p:spPr>
        <p:txBody>
          <a:bodyPr rtlCol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none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/>
              <a:t>Projeto Interdisciplinar do 4º Semestre do Curso</a:t>
            </a:r>
          </a:p>
          <a:p>
            <a:r>
              <a:rPr lang="pt-BR" sz="1800" dirty="0"/>
              <a:t> de Desenvolvimento de Software Multiplataforma</a:t>
            </a:r>
          </a:p>
          <a:p>
            <a:r>
              <a:rPr lang="pt-BR" sz="1800" dirty="0"/>
              <a:t>FATEC – FRANCA</a:t>
            </a:r>
          </a:p>
          <a:p>
            <a:r>
              <a:rPr lang="pt-BR" sz="1800" dirty="0"/>
              <a:t>2-2022</a:t>
            </a:r>
          </a:p>
        </p:txBody>
      </p:sp>
    </p:spTree>
    <p:extLst>
      <p:ext uri="{BB962C8B-B14F-4D97-AF65-F5344CB8AC3E}">
        <p14:creationId xmlns:p14="http://schemas.microsoft.com/office/powerpoint/2010/main" val="2583275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9D87B97B-C1DF-9343-5F41-270559D51DC3}"/>
              </a:ext>
            </a:extLst>
          </p:cNvPr>
          <p:cNvSpPr/>
          <p:nvPr/>
        </p:nvSpPr>
        <p:spPr>
          <a:xfrm>
            <a:off x="0" y="908900"/>
            <a:ext cx="12192000" cy="5949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076093D8-A73F-47AA-95B1-1AFA39F17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8900"/>
            <a:ext cx="12192000" cy="5961670"/>
          </a:xfrm>
          <a:prstGeom prst="rect">
            <a:avLst/>
          </a:prstGeom>
        </p:spPr>
      </p:pic>
      <p:sp>
        <p:nvSpPr>
          <p:cNvPr id="30" name="Título 29">
            <a:extLst>
              <a:ext uri="{FF2B5EF4-FFF2-40B4-BE49-F238E27FC236}">
                <a16:creationId xmlns:a16="http://schemas.microsoft.com/office/drawing/2014/main" id="{F580F041-DC12-4416-8D50-10D5CB880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47" y="166512"/>
            <a:ext cx="11989199" cy="670276"/>
          </a:xfrm>
        </p:spPr>
        <p:txBody>
          <a:bodyPr rtlCol="0"/>
          <a:lstStyle/>
          <a:p>
            <a:pPr rtl="0"/>
            <a:r>
              <a:rPr lang="pt-BR" dirty="0"/>
              <a:t>Esquema de montagem</a:t>
            </a:r>
          </a:p>
        </p:txBody>
      </p:sp>
      <p:sp>
        <p:nvSpPr>
          <p:cNvPr id="28" name="Espaço Reservado para o Número do Slide 27">
            <a:extLst>
              <a:ext uri="{FF2B5EF4-FFF2-40B4-BE49-F238E27FC236}">
                <a16:creationId xmlns:a16="http://schemas.microsoft.com/office/drawing/2014/main" id="{657CD656-D89A-42CD-A918-0CA133A22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EA87306C-81BA-4795-A5CA-9392456A8C1E}" type="slidenum">
              <a:rPr lang="pt-BR" smtClean="0"/>
              <a:pPr rtl="0"/>
              <a:t>10</a:t>
            </a:fld>
            <a:endParaRPr lang="pt-BR"/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607087F8-7EE6-E171-77BA-2631301B8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465" y="1727827"/>
            <a:ext cx="6634419" cy="449199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405491A-2634-EEF7-DC38-760CED843E38}"/>
              </a:ext>
            </a:extLst>
          </p:cNvPr>
          <p:cNvSpPr txBox="1"/>
          <p:nvPr/>
        </p:nvSpPr>
        <p:spPr>
          <a:xfrm>
            <a:off x="5427677" y="5918756"/>
            <a:ext cx="9731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Tinkercad.com</a:t>
            </a:r>
          </a:p>
        </p:txBody>
      </p:sp>
    </p:spTree>
    <p:extLst>
      <p:ext uri="{BB962C8B-B14F-4D97-AF65-F5344CB8AC3E}">
        <p14:creationId xmlns:p14="http://schemas.microsoft.com/office/powerpoint/2010/main" val="4167082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29">
            <a:extLst>
              <a:ext uri="{FF2B5EF4-FFF2-40B4-BE49-F238E27FC236}">
                <a16:creationId xmlns:a16="http://schemas.microsoft.com/office/drawing/2014/main" id="{F580F041-DC12-4416-8D50-10D5CB880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480784"/>
            <a:ext cx="4237704" cy="994835"/>
          </a:xfrm>
        </p:spPr>
        <p:txBody>
          <a:bodyPr rtlCol="0"/>
          <a:lstStyle/>
          <a:p>
            <a:pPr rtl="0"/>
            <a:r>
              <a:rPr lang="pt-BR" dirty="0"/>
              <a:t>protótipo</a:t>
            </a:r>
          </a:p>
        </p:txBody>
      </p:sp>
      <p:sp>
        <p:nvSpPr>
          <p:cNvPr id="26" name="Espaço Reservado para Data 25">
            <a:extLst>
              <a:ext uri="{FF2B5EF4-FFF2-40B4-BE49-F238E27FC236}">
                <a16:creationId xmlns:a16="http://schemas.microsoft.com/office/drawing/2014/main" id="{F72F8167-A007-470B-91F8-9FD1479159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2022</a:t>
            </a:r>
          </a:p>
        </p:txBody>
      </p:sp>
      <p:sp>
        <p:nvSpPr>
          <p:cNvPr id="28" name="Espaço Reservado para o Número do Slide 27">
            <a:extLst>
              <a:ext uri="{FF2B5EF4-FFF2-40B4-BE49-F238E27FC236}">
                <a16:creationId xmlns:a16="http://schemas.microsoft.com/office/drawing/2014/main" id="{657CD656-D89A-42CD-A918-0CA133A22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EA87306C-81BA-4795-A5CA-9392456A8C1E}" type="slidenum">
              <a:rPr lang="pt-BR" smtClean="0"/>
              <a:pPr rtl="0"/>
              <a:t>11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1945CB6-89D4-7BA0-B93C-C031720437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34074" y="602902"/>
            <a:ext cx="5459341" cy="575344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8FE5E6D-AE68-15EC-2B1A-B351EAD9FE99}"/>
              </a:ext>
            </a:extLst>
          </p:cNvPr>
          <p:cNvSpPr txBox="1"/>
          <p:nvPr/>
        </p:nvSpPr>
        <p:spPr>
          <a:xfrm>
            <a:off x="514350" y="2562225"/>
            <a:ext cx="492604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Protótipo com todas as funcionalidades do projeto.</a:t>
            </a:r>
          </a:p>
          <a:p>
            <a:r>
              <a:rPr lang="pt-BR" dirty="0"/>
              <a:t>Permite a simulação em pequena escala do modelo chuva/vazão/nível.</a:t>
            </a:r>
          </a:p>
          <a:p>
            <a:endParaRPr lang="pt-BR" dirty="0"/>
          </a:p>
          <a:p>
            <a:r>
              <a:rPr lang="pt-BR" dirty="0"/>
              <a:t>Para o protótipo foram utilizados: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Microcontrolador Arduino Uno (Sensores)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Microcontrolador Esp01 (</a:t>
            </a:r>
            <a:r>
              <a:rPr lang="pt-BR" dirty="0" err="1"/>
              <a:t>Wifi</a:t>
            </a:r>
            <a:r>
              <a:rPr lang="pt-B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Sensor de distância HC-SR04 (reservatório)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Pluviômetro de báscula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Sensor de Vazão por efeito Hall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Display LCD 16x2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39035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345BA6A4-B15B-1FC8-C007-6DF24A7DC850}"/>
              </a:ext>
            </a:extLst>
          </p:cNvPr>
          <p:cNvSpPr/>
          <p:nvPr/>
        </p:nvSpPr>
        <p:spPr>
          <a:xfrm>
            <a:off x="2567031" y="0"/>
            <a:ext cx="9624969" cy="6858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ítulo 29">
            <a:extLst>
              <a:ext uri="{FF2B5EF4-FFF2-40B4-BE49-F238E27FC236}">
                <a16:creationId xmlns:a16="http://schemas.microsoft.com/office/drawing/2014/main" id="{F580F041-DC12-4416-8D50-10D5CB880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892" y="297386"/>
            <a:ext cx="1720301" cy="507957"/>
          </a:xfrm>
        </p:spPr>
        <p:txBody>
          <a:bodyPr anchor="ctr">
            <a:normAutofit/>
          </a:bodyPr>
          <a:lstStyle/>
          <a:p>
            <a:r>
              <a:rPr lang="pt-BR" sz="2000" dirty="0"/>
              <a:t>DASHBOARD</a:t>
            </a:r>
          </a:p>
        </p:txBody>
      </p:sp>
      <p:sp>
        <p:nvSpPr>
          <p:cNvPr id="26" name="Espaço Reservado para Data 25">
            <a:extLst>
              <a:ext uri="{FF2B5EF4-FFF2-40B4-BE49-F238E27FC236}">
                <a16:creationId xmlns:a16="http://schemas.microsoft.com/office/drawing/2014/main" id="{F72F8167-A007-470B-91F8-9FD1479159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pt-BR" dirty="0"/>
              <a:t>2022</a:t>
            </a:r>
            <a:endParaRPr lang="pt-BR"/>
          </a:p>
        </p:txBody>
      </p:sp>
      <p:sp>
        <p:nvSpPr>
          <p:cNvPr id="28" name="Espaço Reservado para o Número do Slide 27">
            <a:extLst>
              <a:ext uri="{FF2B5EF4-FFF2-40B4-BE49-F238E27FC236}">
                <a16:creationId xmlns:a16="http://schemas.microsoft.com/office/drawing/2014/main" id="{657CD656-D89A-42CD-A918-0CA133A22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A87306C-81BA-4795-A5CA-9392456A8C1E}" type="slidenum">
              <a:rPr lang="pt-BR" smtClean="0"/>
              <a:pPr>
                <a:spcAft>
                  <a:spcPts val="600"/>
                </a:spcAft>
              </a:pPr>
              <a:t>12</a:t>
            </a:fld>
            <a:endParaRPr lang="pt-BR"/>
          </a:p>
        </p:txBody>
      </p:sp>
      <p:pic>
        <p:nvPicPr>
          <p:cNvPr id="16" name="Imagem 15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D60461D4-F829-1A1E-FE02-82D004C81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134" y="1189754"/>
            <a:ext cx="9118681" cy="475804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4071079-FE56-BC32-180C-511A211BD7F3}"/>
              </a:ext>
            </a:extLst>
          </p:cNvPr>
          <p:cNvSpPr txBox="1"/>
          <p:nvPr/>
        </p:nvSpPr>
        <p:spPr>
          <a:xfrm>
            <a:off x="2751134" y="5947794"/>
            <a:ext cx="1140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Grafana.com</a:t>
            </a:r>
          </a:p>
        </p:txBody>
      </p:sp>
    </p:spTree>
    <p:extLst>
      <p:ext uri="{BB962C8B-B14F-4D97-AF65-F5344CB8AC3E}">
        <p14:creationId xmlns:p14="http://schemas.microsoft.com/office/powerpoint/2010/main" val="2909695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3F20131-2E66-4147-85FF-C0F1FCA97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5030" y="386483"/>
            <a:ext cx="8388861" cy="640698"/>
          </a:xfrm>
        </p:spPr>
        <p:txBody>
          <a:bodyPr rtlCol="0"/>
          <a:lstStyle/>
          <a:p>
            <a:pPr rtl="0"/>
            <a:r>
              <a:rPr lang="pt-BR" dirty="0"/>
              <a:t>Outras possibilidades de aplicação do modelo</a:t>
            </a:r>
          </a:p>
        </p:txBody>
      </p:sp>
      <p:pic>
        <p:nvPicPr>
          <p:cNvPr id="27" name="Espaço Reservado para Imagem 26">
            <a:extLst>
              <a:ext uri="{FF2B5EF4-FFF2-40B4-BE49-F238E27FC236}">
                <a16:creationId xmlns:a16="http://schemas.microsoft.com/office/drawing/2014/main" id="{290FBD7A-BEB6-4C4C-B057-7A00B6FBB7D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6212633" y="1341643"/>
            <a:ext cx="5383761" cy="3382106"/>
          </a:xfrm>
        </p:spPr>
      </p:pic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00E7F2B6-10A7-477E-B377-78173351CB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18108" y="2060078"/>
            <a:ext cx="3126583" cy="640697"/>
          </a:xfrm>
        </p:spPr>
        <p:txBody>
          <a:bodyPr rtlCol="0"/>
          <a:lstStyle/>
          <a:p>
            <a:pPr algn="ctr" rtl="0"/>
            <a:r>
              <a:rPr lang="pt-BR" dirty="0"/>
              <a:t>Alerta de enchente em bacias urbanas</a:t>
            </a:r>
          </a:p>
        </p:txBody>
      </p:sp>
      <p:sp>
        <p:nvSpPr>
          <p:cNvPr id="256" name="Espaço Reservado para Data 255">
            <a:extLst>
              <a:ext uri="{FF2B5EF4-FFF2-40B4-BE49-F238E27FC236}">
                <a16:creationId xmlns:a16="http://schemas.microsoft.com/office/drawing/2014/main" id="{A111CCC7-FCBE-479D-A98A-3FF0FC4C6D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2022</a:t>
            </a:r>
          </a:p>
        </p:txBody>
      </p:sp>
      <p:sp>
        <p:nvSpPr>
          <p:cNvPr id="258" name="Espaço Reservado para o Número do Slide 257">
            <a:extLst>
              <a:ext uri="{FF2B5EF4-FFF2-40B4-BE49-F238E27FC236}">
                <a16:creationId xmlns:a16="http://schemas.microsoft.com/office/drawing/2014/main" id="{A9734560-9D8A-4BBC-A7FA-131A75654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EA87306C-81BA-4795-A5CA-9392456A8C1E}" type="slidenum">
              <a:rPr lang="pt-BR" smtClean="0"/>
              <a:pPr rtl="0"/>
              <a:t>13</a:t>
            </a:fld>
            <a:endParaRPr lang="pt-BR"/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54E15AF9-05C6-D953-04C8-6BDEC942B41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560492" y="4723749"/>
            <a:ext cx="3126583" cy="640699"/>
          </a:xfrm>
        </p:spPr>
        <p:txBody>
          <a:bodyPr/>
          <a:lstStyle/>
          <a:p>
            <a:pPr algn="ctr"/>
            <a:r>
              <a:rPr lang="pt-BR" dirty="0"/>
              <a:t>Monitoramento de pequenas barragens</a:t>
            </a:r>
          </a:p>
        </p:txBody>
      </p:sp>
      <p:pic>
        <p:nvPicPr>
          <p:cNvPr id="18" name="Espaço Reservado para Imagem 26">
            <a:extLst>
              <a:ext uri="{FF2B5EF4-FFF2-40B4-BE49-F238E27FC236}">
                <a16:creationId xmlns:a16="http://schemas.microsoft.com/office/drawing/2014/main" id="{1FB9645B-85A3-3119-EC61-E88C416844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233"/>
          <a:stretch/>
        </p:blipFill>
        <p:spPr>
          <a:xfrm>
            <a:off x="721568" y="2837509"/>
            <a:ext cx="5257800" cy="338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499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spaço Reservado para Imagem 15" descr="Uma imagem contendo grama, céu, local ao ar livre, campo">
            <a:extLst>
              <a:ext uri="{FF2B5EF4-FFF2-40B4-BE49-F238E27FC236}">
                <a16:creationId xmlns:a16="http://schemas.microsoft.com/office/drawing/2014/main" id="{C1B138FC-3C84-469E-A058-94102F777E5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0341AF6A-3D5A-4E1F-AF01-A82A15DA5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75848"/>
            <a:ext cx="12192000" cy="4491182"/>
          </a:xfrm>
        </p:spPr>
        <p:txBody>
          <a:bodyPr rtlCol="0"/>
          <a:lstStyle/>
          <a:p>
            <a:pPr rtl="0"/>
            <a:r>
              <a:rPr lang="pt-BR" dirty="0"/>
              <a:t>FIM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8B3045B-F983-455A-805B-F6137A207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9030"/>
            <a:ext cx="12192000" cy="2366818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3237E011-7540-4769-B01C-BBFC9632D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23927" y="2136710"/>
            <a:ext cx="5674774" cy="170728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1272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Espaço Reservado para Imagem 15" descr="Globo flutuante mostrando a Ásia">
            <a:extLst>
              <a:ext uri="{FF2B5EF4-FFF2-40B4-BE49-F238E27FC236}">
                <a16:creationId xmlns:a16="http://schemas.microsoft.com/office/drawing/2014/main" id="{594B2289-B469-43CF-B394-071C6B0A4DD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/>
          <a:stretch/>
        </p:blipFill>
        <p:spPr>
          <a:xfrm>
            <a:off x="6410161" y="988167"/>
            <a:ext cx="5047830" cy="5047830"/>
          </a:xfrm>
        </p:spPr>
      </p:pic>
      <p:sp>
        <p:nvSpPr>
          <p:cNvPr id="24" name="Título 23">
            <a:extLst>
              <a:ext uri="{FF2B5EF4-FFF2-40B4-BE49-F238E27FC236}">
                <a16:creationId xmlns:a16="http://schemas.microsoft.com/office/drawing/2014/main" id="{8B0A0B61-E44C-4C98-A84B-B96C81DA5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930" y="988167"/>
            <a:ext cx="2341256" cy="640698"/>
          </a:xfrm>
        </p:spPr>
        <p:txBody>
          <a:bodyPr rtlCol="0"/>
          <a:lstStyle/>
          <a:p>
            <a:pPr rtl="0"/>
            <a:r>
              <a:rPr lang="pt-BR" dirty="0"/>
              <a:t>Obrigado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0BF8A3EA-3C0A-457C-ACBD-FA9FBF4DCB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1" y="3959761"/>
            <a:ext cx="3746082" cy="964577"/>
          </a:xfrm>
        </p:spPr>
        <p:txBody>
          <a:bodyPr rtlCol="0"/>
          <a:lstStyle/>
          <a:p>
            <a:pPr algn="ctr" rtl="0"/>
            <a:r>
              <a:rPr lang="pt-BR" dirty="0"/>
              <a:t>Equipe do Projeto SAP-m3</a:t>
            </a:r>
          </a:p>
          <a:p>
            <a:pPr rtl="0"/>
            <a:endParaRPr lang="pt-BR" dirty="0"/>
          </a:p>
          <a:p>
            <a:pPr rtl="0"/>
            <a:r>
              <a:rPr lang="pt-BR" dirty="0" err="1"/>
              <a:t>Github:https</a:t>
            </a:r>
            <a:r>
              <a:rPr lang="pt-BR" dirty="0"/>
              <a:t>://github.com/</a:t>
            </a:r>
            <a:r>
              <a:rPr lang="pt-BR" dirty="0" err="1"/>
              <a:t>murillotlopes</a:t>
            </a:r>
            <a:r>
              <a:rPr lang="pt-BR" dirty="0"/>
              <a:t>/pi-2022-2-api</a:t>
            </a: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790CE37-04F9-4227-B00E-A878A9056D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2022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D48E7CB9-A0ED-4EB9-BBDE-0C1004C498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</p:spPr>
        <p:txBody>
          <a:bodyPr rtlCol="0"/>
          <a:lstStyle/>
          <a:p>
            <a:pPr rtl="0"/>
            <a:fld id="{EA87306C-81BA-4795-A5CA-9392456A8C1E}" type="slidenum">
              <a:rPr lang="pt-BR" smtClean="0"/>
              <a:pPr rtl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1646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Espaço Reservado para Imagem 14">
            <a:extLst>
              <a:ext uri="{FF2B5EF4-FFF2-40B4-BE49-F238E27FC236}">
                <a16:creationId xmlns:a16="http://schemas.microsoft.com/office/drawing/2014/main" id="{8A312F11-75CA-44C5-8937-46152AD5520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sz="quarter" idx="10"/>
          </p:nvPr>
        </p:nvPicPr>
        <p:blipFill rotWithShape="1">
          <a:blip r:embed="rId3"/>
          <a:srcRect t="6943" b="14993"/>
          <a:stretch/>
        </p:blipFill>
        <p:spPr>
          <a:xfrm>
            <a:off x="-51422" y="0"/>
            <a:ext cx="12294843" cy="6858000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65A25FA4-A288-4460-BF12-637E07795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682" y="488004"/>
            <a:ext cx="2043713" cy="640698"/>
          </a:xfrm>
        </p:spPr>
        <p:txBody>
          <a:bodyPr rtlCol="0"/>
          <a:lstStyle/>
          <a:p>
            <a:pPr rtl="0"/>
            <a:r>
              <a:rPr lang="pt-BR" dirty="0"/>
              <a:t>Sobre o projeto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91C52C13-996F-4CF8-BBA5-F6CC233475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63413" y="488004"/>
            <a:ext cx="6341212" cy="1744347"/>
          </a:xfrm>
          <a:solidFill>
            <a:schemeClr val="bg2">
              <a:alpha val="81000"/>
            </a:schemeClr>
          </a:solidFill>
          <a:effectLst>
            <a:softEdge rad="63500"/>
          </a:effectLst>
        </p:spPr>
        <p:txBody>
          <a:bodyPr rtlCol="0"/>
          <a:lstStyle/>
          <a:p>
            <a:pPr rtl="0"/>
            <a:r>
              <a:rPr lang="pt-BR" dirty="0"/>
              <a:t>O Projeto propõe uma solução baseada em </a:t>
            </a:r>
            <a:r>
              <a:rPr lang="pt-BR" dirty="0" err="1"/>
              <a:t>IoT</a:t>
            </a:r>
            <a:r>
              <a:rPr lang="pt-BR" dirty="0"/>
              <a:t> para controle e previsão de vazão e transbordamento em reservatórios de acumulação de chorume de Aterros Sanitários evitando possíveis danos ambientais e proporcionando melhor acompanhamento para o setor administrativo.</a:t>
            </a:r>
          </a:p>
        </p:txBody>
      </p:sp>
      <p:sp>
        <p:nvSpPr>
          <p:cNvPr id="57" name="Espaço Reservado para Data 56">
            <a:extLst>
              <a:ext uri="{FF2B5EF4-FFF2-40B4-BE49-F238E27FC236}">
                <a16:creationId xmlns:a16="http://schemas.microsoft.com/office/drawing/2014/main" id="{653BB8CA-23AF-4226-9FB3-FA1964EBA6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2022</a:t>
            </a:r>
          </a:p>
        </p:txBody>
      </p:sp>
      <p:sp>
        <p:nvSpPr>
          <p:cNvPr id="58" name="Espaço Reservado para Rodapé 57">
            <a:extLst>
              <a:ext uri="{FF2B5EF4-FFF2-40B4-BE49-F238E27FC236}">
                <a16:creationId xmlns:a16="http://schemas.microsoft.com/office/drawing/2014/main" id="{4DDD181B-D1CF-4E5A-B354-DE584F3F2B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49538" y="6350000"/>
            <a:ext cx="9220200" cy="365125"/>
          </a:xfrm>
        </p:spPr>
        <p:txBody>
          <a:bodyPr rtlCol="0"/>
          <a:lstStyle/>
          <a:p>
            <a:pPr rtl="0"/>
            <a:r>
              <a:rPr lang="pt-BR" sz="900" b="0" dirty="0"/>
              <a:t>Foto: https://www.jacarei.sp.gov.br/aterro-sanitario-de-jacarei-e-o-unico-da-regiao-que-recebeu-nota-10-da-cetesb/</a:t>
            </a:r>
          </a:p>
        </p:txBody>
      </p:sp>
      <p:sp>
        <p:nvSpPr>
          <p:cNvPr id="59" name="Espaço Reservado para o Número do Slide 58">
            <a:extLst>
              <a:ext uri="{FF2B5EF4-FFF2-40B4-BE49-F238E27FC236}">
                <a16:creationId xmlns:a16="http://schemas.microsoft.com/office/drawing/2014/main" id="{185AB600-E5B8-4AFD-A7DA-37E5D3AFF5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EA87306C-81BA-4795-A5CA-9392456A8C1E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5339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3F20131-2E66-4147-85FF-C0F1FCA97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8980" y="431018"/>
            <a:ext cx="6323595" cy="640698"/>
          </a:xfrm>
        </p:spPr>
        <p:txBody>
          <a:bodyPr rtlCol="0"/>
          <a:lstStyle/>
          <a:p>
            <a:pPr rtl="0"/>
            <a:r>
              <a:rPr lang="pt-BR" dirty="0"/>
              <a:t>Aterro Sanitário</a:t>
            </a:r>
            <a:br>
              <a:rPr lang="pt-BR" dirty="0"/>
            </a:br>
            <a:r>
              <a:rPr lang="pt-BR" dirty="0"/>
              <a:t>o que é e como funciona?</a:t>
            </a:r>
          </a:p>
        </p:txBody>
      </p:sp>
      <p:pic>
        <p:nvPicPr>
          <p:cNvPr id="27" name="Espaço Reservado para Imagem 26">
            <a:extLst>
              <a:ext uri="{FF2B5EF4-FFF2-40B4-BE49-F238E27FC236}">
                <a16:creationId xmlns:a16="http://schemas.microsoft.com/office/drawing/2014/main" id="{290FBD7A-BEB6-4C4C-B057-7A00B6FBB7D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520039" y="1613655"/>
            <a:ext cx="6323595" cy="4742695"/>
          </a:xfrm>
        </p:spPr>
      </p:pic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59BCB765-3776-41F5-B6B8-6208678A04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00834" y="1704933"/>
            <a:ext cx="4243466" cy="3756067"/>
          </a:xfrm>
        </p:spPr>
        <p:txBody>
          <a:bodyPr rtlCol="0"/>
          <a:lstStyle/>
          <a:p>
            <a:pPr algn="just" rtl="0"/>
            <a:r>
              <a:rPr lang="pt-BR" b="0" i="0" dirty="0">
                <a:solidFill>
                  <a:srgbClr val="000000"/>
                </a:solidFill>
                <a:effectLst/>
                <a:latin typeface="lato-regular"/>
              </a:rPr>
              <a:t>O aterro sanitário é um método de disposição final de resíduos sólidos urbanos no solo e tem como objetivo acomodar no solo, no menor espaço possível, os resíduos, sem causar danos ao meio ambiente ou à saúde pública.</a:t>
            </a:r>
          </a:p>
          <a:p>
            <a:pPr rtl="0"/>
            <a:endParaRPr lang="pt-BR" dirty="0">
              <a:solidFill>
                <a:srgbClr val="000000"/>
              </a:solidFill>
              <a:latin typeface="lato-regular"/>
            </a:endParaRPr>
          </a:p>
          <a:p>
            <a:pPr algn="just" rtl="0"/>
            <a:r>
              <a:rPr lang="pt-BR" b="0" i="0" dirty="0">
                <a:solidFill>
                  <a:srgbClr val="000000"/>
                </a:solidFill>
                <a:effectLst/>
                <a:latin typeface="lato-regular"/>
              </a:rPr>
              <a:t>Franca recebe aproximadamente 400 </a:t>
            </a:r>
            <a:r>
              <a:rPr lang="pt-BR" b="0" i="0" dirty="0" err="1">
                <a:solidFill>
                  <a:srgbClr val="000000"/>
                </a:solidFill>
                <a:effectLst/>
                <a:latin typeface="lato-regular"/>
              </a:rPr>
              <a:t>t</a:t>
            </a:r>
            <a:r>
              <a:rPr lang="pt-BR" dirty="0" err="1">
                <a:solidFill>
                  <a:srgbClr val="000000"/>
                </a:solidFill>
                <a:latin typeface="lato-regular"/>
              </a:rPr>
              <a:t>on</a:t>
            </a:r>
            <a:r>
              <a:rPr lang="pt-BR" dirty="0">
                <a:solidFill>
                  <a:srgbClr val="000000"/>
                </a:solidFill>
                <a:latin typeface="lato-regular"/>
              </a:rPr>
              <a:t>/dia de lixo doméstico e industrial.</a:t>
            </a:r>
            <a:endParaRPr lang="pt-BR" b="0" i="0" dirty="0">
              <a:solidFill>
                <a:srgbClr val="000000"/>
              </a:solidFill>
              <a:effectLst/>
              <a:latin typeface="lato-regular"/>
            </a:endParaRPr>
          </a:p>
          <a:p>
            <a:pPr rtl="0"/>
            <a:endParaRPr lang="pt-BR" b="0" i="0" dirty="0">
              <a:solidFill>
                <a:srgbClr val="000000"/>
              </a:solidFill>
              <a:effectLst/>
              <a:latin typeface="lato-regular"/>
            </a:endParaRPr>
          </a:p>
          <a:p>
            <a:pPr rtl="0"/>
            <a:r>
              <a:rPr lang="pt-BR" sz="1000" dirty="0">
                <a:solidFill>
                  <a:srgbClr val="000000"/>
                </a:solidFill>
                <a:latin typeface="lato-regular"/>
              </a:rPr>
              <a:t>Fonte: www.emdef.com.br</a:t>
            </a:r>
            <a:endParaRPr lang="pt-BR" sz="1000" dirty="0"/>
          </a:p>
        </p:txBody>
      </p:sp>
      <p:sp>
        <p:nvSpPr>
          <p:cNvPr id="256" name="Espaço Reservado para Data 255">
            <a:extLst>
              <a:ext uri="{FF2B5EF4-FFF2-40B4-BE49-F238E27FC236}">
                <a16:creationId xmlns:a16="http://schemas.microsoft.com/office/drawing/2014/main" id="{A111CCC7-FCBE-479D-A98A-3FF0FC4C6D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2022</a:t>
            </a:r>
          </a:p>
        </p:txBody>
      </p:sp>
      <p:sp>
        <p:nvSpPr>
          <p:cNvPr id="258" name="Espaço Reservado para o Número do Slide 257">
            <a:extLst>
              <a:ext uri="{FF2B5EF4-FFF2-40B4-BE49-F238E27FC236}">
                <a16:creationId xmlns:a16="http://schemas.microsoft.com/office/drawing/2014/main" id="{A9734560-9D8A-4BBC-A7FA-131A75654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EA87306C-81BA-4795-A5CA-9392456A8C1E}" type="slidenum">
              <a:rPr lang="pt-BR" smtClean="0"/>
              <a:pPr rtl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4308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3F20131-2E66-4147-85FF-C0F1FCA97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8980" y="431018"/>
            <a:ext cx="6323595" cy="640698"/>
          </a:xfrm>
        </p:spPr>
        <p:txBody>
          <a:bodyPr rtlCol="0"/>
          <a:lstStyle/>
          <a:p>
            <a:pPr rtl="0"/>
            <a:r>
              <a:rPr lang="pt-BR" dirty="0"/>
              <a:t>Aterro Sanitário</a:t>
            </a:r>
            <a:br>
              <a:rPr lang="pt-BR" dirty="0"/>
            </a:br>
            <a:r>
              <a:rPr lang="pt-BR" dirty="0"/>
              <a:t>o que é e como funciona?</a:t>
            </a:r>
          </a:p>
        </p:txBody>
      </p:sp>
      <p:pic>
        <p:nvPicPr>
          <p:cNvPr id="27" name="Espaço Reservado para Imagem 26">
            <a:extLst>
              <a:ext uri="{FF2B5EF4-FFF2-40B4-BE49-F238E27FC236}">
                <a16:creationId xmlns:a16="http://schemas.microsoft.com/office/drawing/2014/main" id="{290FBD7A-BEB6-4C4C-B057-7A00B6FBB7D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5278386" y="1556227"/>
            <a:ext cx="6251692" cy="4126117"/>
          </a:xfrm>
        </p:spPr>
      </p:pic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59BCB765-3776-41F5-B6B8-6208678A04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4698" y="1175656"/>
            <a:ext cx="5376975" cy="5023545"/>
          </a:xfrm>
        </p:spPr>
        <p:txBody>
          <a:bodyPr rtlCol="0"/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sz="1100" b="0" i="0" dirty="0">
                <a:solidFill>
                  <a:srgbClr val="000000"/>
                </a:solidFill>
                <a:effectLst/>
                <a:latin typeface="lato-regular"/>
              </a:rPr>
              <a:t>Uma área selecionada é preparada para receber a impermeabilização do solo e outros tratamentos necessários para receber o lixo;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100" b="0" i="0" dirty="0">
                <a:solidFill>
                  <a:srgbClr val="000000"/>
                </a:solidFill>
                <a:effectLst/>
                <a:latin typeface="lato-regular"/>
              </a:rPr>
              <a:t>Para drenar o chorume são instalados drenos de pedra, tubos de concreto e outros materiais com objetivo de transportar o chorume até a lagoa de acumulação.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100" b="0" i="0" dirty="0">
                <a:solidFill>
                  <a:srgbClr val="000000"/>
                </a:solidFill>
                <a:effectLst/>
                <a:latin typeface="lato-regular"/>
              </a:rPr>
              <a:t>O lixo solta gases, que são captados por uma rede de tubos verticais cheios de furos. Por esses canos, os cases sobem e chegam à superfície do aterro.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100" b="0" i="0" dirty="0">
                <a:solidFill>
                  <a:srgbClr val="000000"/>
                </a:solidFill>
                <a:effectLst/>
                <a:latin typeface="lato-regular"/>
              </a:rPr>
              <a:t>Engenheiros calculam que cada metro cúbico de lixo pesa cerca de 0,6 tonelada. Cada camada do aterro tem 5 metros de altura: 4 metros de lixo e 1 metro de terra, brita e a manta de polietileno. Em cidades pequenas, o limite é de 3 camadas, mas nas metrópoles elas chegam a 20.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100" b="0" i="0" dirty="0">
                <a:solidFill>
                  <a:srgbClr val="000000"/>
                </a:solidFill>
                <a:effectLst/>
                <a:latin typeface="lato-regular"/>
              </a:rPr>
              <a:t>No caso de Franca o chorume é transportado para a estação de tratamento de esgoto (ETE) da SABESP, onde será gradativamente misturado ao esgoto e tratado com o mesmo.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100" b="0" i="0" dirty="0">
                <a:solidFill>
                  <a:srgbClr val="000000"/>
                </a:solidFill>
                <a:effectLst/>
                <a:latin typeface="lato-regular"/>
              </a:rPr>
              <a:t>Balanças no acesso do Aterro Sanitário controlam a quantidade de lixo que chega ao aterro em cada caminhão. Caminhões coletores como os que vemos nas ruas carregam de 7 a 9 toneladas.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100" b="0" i="0" dirty="0">
                <a:solidFill>
                  <a:srgbClr val="000000"/>
                </a:solidFill>
                <a:effectLst/>
                <a:latin typeface="lato-regular"/>
              </a:rPr>
              <a:t>Quando o aterro esgota sua capacidade é preciso fechá-lo. Como o gás e o percolado continuam sendo gerados por pelo menos 15 anos, não se recomenda que o terreno seja usado para construções.</a:t>
            </a:r>
          </a:p>
          <a:p>
            <a:pPr algn="l"/>
            <a:endParaRPr lang="pt-BR" sz="1100" b="0" i="0" dirty="0">
              <a:solidFill>
                <a:srgbClr val="000000"/>
              </a:solidFill>
              <a:effectLst/>
              <a:latin typeface="lato-regular"/>
            </a:endParaRPr>
          </a:p>
          <a:p>
            <a:pPr rtl="0"/>
            <a:r>
              <a:rPr lang="pt-BR" sz="1100" dirty="0">
                <a:solidFill>
                  <a:srgbClr val="000000"/>
                </a:solidFill>
                <a:latin typeface="lato-regular"/>
              </a:rPr>
              <a:t>Fonte: www.emdef.com.br</a:t>
            </a:r>
            <a:endParaRPr lang="pt-BR" sz="1100" dirty="0"/>
          </a:p>
        </p:txBody>
      </p:sp>
      <p:sp>
        <p:nvSpPr>
          <p:cNvPr id="256" name="Espaço Reservado para Data 255">
            <a:extLst>
              <a:ext uri="{FF2B5EF4-FFF2-40B4-BE49-F238E27FC236}">
                <a16:creationId xmlns:a16="http://schemas.microsoft.com/office/drawing/2014/main" id="{A111CCC7-FCBE-479D-A98A-3FF0FC4C6D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2022</a:t>
            </a:r>
          </a:p>
        </p:txBody>
      </p:sp>
      <p:sp>
        <p:nvSpPr>
          <p:cNvPr id="258" name="Espaço Reservado para o Número do Slide 257">
            <a:extLst>
              <a:ext uri="{FF2B5EF4-FFF2-40B4-BE49-F238E27FC236}">
                <a16:creationId xmlns:a16="http://schemas.microsoft.com/office/drawing/2014/main" id="{A9734560-9D8A-4BBC-A7FA-131A75654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EA87306C-81BA-4795-A5CA-9392456A8C1E}" type="slidenum">
              <a:rPr lang="pt-BR" smtClean="0"/>
              <a:pPr rtl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9826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3F20131-2E66-4147-85FF-C0F1FCA97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8980" y="431018"/>
            <a:ext cx="6323595" cy="640698"/>
          </a:xfrm>
        </p:spPr>
        <p:txBody>
          <a:bodyPr rtlCol="0"/>
          <a:lstStyle/>
          <a:p>
            <a:pPr rtl="0"/>
            <a:r>
              <a:rPr lang="pt-BR" dirty="0"/>
              <a:t>Chorume</a:t>
            </a:r>
            <a:br>
              <a:rPr lang="pt-BR" dirty="0"/>
            </a:br>
            <a:r>
              <a:rPr lang="pt-BR" dirty="0"/>
              <a:t>o que é?</a:t>
            </a:r>
          </a:p>
        </p:txBody>
      </p:sp>
      <p:pic>
        <p:nvPicPr>
          <p:cNvPr id="27" name="Espaço Reservado para Imagem 26">
            <a:extLst>
              <a:ext uri="{FF2B5EF4-FFF2-40B4-BE49-F238E27FC236}">
                <a16:creationId xmlns:a16="http://schemas.microsoft.com/office/drawing/2014/main" id="{290FBD7A-BEB6-4C4C-B057-7A00B6FBB7D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sz="quarter" idx="10"/>
          </p:nvPr>
        </p:nvPicPr>
        <p:blipFill rotWithShape="1">
          <a:blip r:embed="rId3"/>
          <a:srcRect l="22878" t="557" r="557" b="-557"/>
          <a:stretch/>
        </p:blipFill>
        <p:spPr>
          <a:xfrm>
            <a:off x="225729" y="1319692"/>
            <a:ext cx="11740541" cy="4788682"/>
          </a:xfrm>
        </p:spPr>
      </p:pic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59BCB765-3776-41F5-B6B8-6208678A04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3961" y="1417002"/>
            <a:ext cx="5485897" cy="3666275"/>
          </a:xfrm>
          <a:solidFill>
            <a:schemeClr val="bg1">
              <a:alpha val="77000"/>
            </a:schemeClr>
          </a:solidFill>
        </p:spPr>
        <p:txBody>
          <a:bodyPr rtlCol="0"/>
          <a:lstStyle/>
          <a:p>
            <a:pPr algn="l"/>
            <a:r>
              <a:rPr lang="pt-BR" sz="1400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Chorume, também conhecido como lixiviado ou líquido percolado, é um líquido escuro gerado pela decomposição da matéria orgânica em aterros sanitários e lixões. Possui um cheiro forte e desagradável e pode ser responsável pela poluição do solo, águas subterrâneas e rios.</a:t>
            </a:r>
          </a:p>
          <a:p>
            <a:pPr algn="l"/>
            <a:endParaRPr lang="pt-BR" sz="1400" dirty="0">
              <a:solidFill>
                <a:srgbClr val="444444"/>
              </a:solidFill>
              <a:latin typeface="Georgia" panose="02040502050405020303" pitchFamily="18" charset="0"/>
            </a:endParaRPr>
          </a:p>
          <a:p>
            <a:pPr algn="l"/>
            <a:r>
              <a:rPr lang="pt-BR" sz="1400" dirty="0">
                <a:solidFill>
                  <a:srgbClr val="444444"/>
                </a:solidFill>
                <a:latin typeface="Georgia" panose="02040502050405020303" pitchFamily="18" charset="0"/>
              </a:rPr>
              <a:t>Sua composição físico-química varia de acordo com tipo de lixo podendo conter vários contaminantes, patógenos, químicos, metais pesados, etc.</a:t>
            </a:r>
          </a:p>
          <a:p>
            <a:pPr algn="l"/>
            <a:endParaRPr lang="pt-BR" sz="1400" dirty="0">
              <a:solidFill>
                <a:srgbClr val="444444"/>
              </a:solidFill>
              <a:latin typeface="Georgia" panose="02040502050405020303" pitchFamily="18" charset="0"/>
            </a:endParaRPr>
          </a:p>
          <a:p>
            <a:pPr algn="l"/>
            <a:r>
              <a:rPr lang="pt-BR" sz="1400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Por este motivo não podem ser descartados diretamente no meio ambiente, devendo ser coletado e tratado.</a:t>
            </a:r>
          </a:p>
        </p:txBody>
      </p:sp>
      <p:sp>
        <p:nvSpPr>
          <p:cNvPr id="256" name="Espaço Reservado para Data 255">
            <a:extLst>
              <a:ext uri="{FF2B5EF4-FFF2-40B4-BE49-F238E27FC236}">
                <a16:creationId xmlns:a16="http://schemas.microsoft.com/office/drawing/2014/main" id="{A111CCC7-FCBE-479D-A98A-3FF0FC4C6D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2022</a:t>
            </a:r>
          </a:p>
        </p:txBody>
      </p:sp>
      <p:sp>
        <p:nvSpPr>
          <p:cNvPr id="258" name="Espaço Reservado para o Número do Slide 257">
            <a:extLst>
              <a:ext uri="{FF2B5EF4-FFF2-40B4-BE49-F238E27FC236}">
                <a16:creationId xmlns:a16="http://schemas.microsoft.com/office/drawing/2014/main" id="{A9734560-9D8A-4BBC-A7FA-131A75654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EA87306C-81BA-4795-A5CA-9392456A8C1E}" type="slidenum">
              <a:rPr lang="pt-BR" smtClean="0"/>
              <a:pPr rtl="0"/>
              <a:t>5</a:t>
            </a:fld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FA31719-4EA1-D914-AB1F-AB719B4CF38B}"/>
              </a:ext>
            </a:extLst>
          </p:cNvPr>
          <p:cNvSpPr txBox="1"/>
          <p:nvPr/>
        </p:nvSpPr>
        <p:spPr>
          <a:xfrm>
            <a:off x="225730" y="5663381"/>
            <a:ext cx="4542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Foto: https://movimentolixocidadao.com.br/chorume-produzido-em-lixoes-contamina-fontes-de-agua-em-todo-o-pais/</a:t>
            </a:r>
          </a:p>
        </p:txBody>
      </p:sp>
    </p:spTree>
    <p:extLst>
      <p:ext uri="{BB962C8B-B14F-4D97-AF65-F5344CB8AC3E}">
        <p14:creationId xmlns:p14="http://schemas.microsoft.com/office/powerpoint/2010/main" val="208288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3F20131-2E66-4147-85FF-C0F1FCA97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8980" y="431018"/>
            <a:ext cx="6323595" cy="640698"/>
          </a:xfrm>
        </p:spPr>
        <p:txBody>
          <a:bodyPr rtlCol="0"/>
          <a:lstStyle/>
          <a:p>
            <a:pPr rtl="0"/>
            <a:r>
              <a:rPr lang="pt-BR" dirty="0"/>
              <a:t>Chorume</a:t>
            </a:r>
            <a:br>
              <a:rPr lang="pt-BR" dirty="0"/>
            </a:br>
            <a:r>
              <a:rPr lang="pt-BR" dirty="0"/>
              <a:t>tratamento</a:t>
            </a:r>
          </a:p>
        </p:txBody>
      </p:sp>
      <p:pic>
        <p:nvPicPr>
          <p:cNvPr id="27" name="Espaço Reservado para Imagem 26">
            <a:extLst>
              <a:ext uri="{FF2B5EF4-FFF2-40B4-BE49-F238E27FC236}">
                <a16:creationId xmlns:a16="http://schemas.microsoft.com/office/drawing/2014/main" id="{290FBD7A-BEB6-4C4C-B057-7A00B6FBB7D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2808" b="22808"/>
          <a:stretch/>
        </p:blipFill>
        <p:spPr>
          <a:xfrm>
            <a:off x="225729" y="1319692"/>
            <a:ext cx="11740541" cy="4788682"/>
          </a:xfrm>
        </p:spPr>
      </p:pic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59BCB765-3776-41F5-B6B8-6208678A04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35835" y="4740924"/>
            <a:ext cx="4917965" cy="941420"/>
          </a:xfrm>
          <a:solidFill>
            <a:schemeClr val="bg1">
              <a:alpha val="47000"/>
            </a:schemeClr>
          </a:solidFill>
        </p:spPr>
        <p:txBody>
          <a:bodyPr rtlCol="0"/>
          <a:lstStyle/>
          <a:p>
            <a:pPr algn="l"/>
            <a:r>
              <a:rPr lang="pt-BR" sz="1400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O chorume deve ser armazenado em reservatórios apropriados, tratados, ou coletados e transportados até estação de tratamento por caminhões.</a:t>
            </a:r>
          </a:p>
          <a:p>
            <a:pPr algn="l"/>
            <a:endParaRPr lang="pt-BR" sz="1400" dirty="0">
              <a:solidFill>
                <a:srgbClr val="444444"/>
              </a:solidFill>
              <a:latin typeface="Georgia" panose="02040502050405020303" pitchFamily="18" charset="0"/>
            </a:endParaRPr>
          </a:p>
        </p:txBody>
      </p:sp>
      <p:sp>
        <p:nvSpPr>
          <p:cNvPr id="256" name="Espaço Reservado para Data 255">
            <a:extLst>
              <a:ext uri="{FF2B5EF4-FFF2-40B4-BE49-F238E27FC236}">
                <a16:creationId xmlns:a16="http://schemas.microsoft.com/office/drawing/2014/main" id="{A111CCC7-FCBE-479D-A98A-3FF0FC4C6D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2022</a:t>
            </a:r>
          </a:p>
        </p:txBody>
      </p:sp>
      <p:sp>
        <p:nvSpPr>
          <p:cNvPr id="258" name="Espaço Reservado para o Número do Slide 257">
            <a:extLst>
              <a:ext uri="{FF2B5EF4-FFF2-40B4-BE49-F238E27FC236}">
                <a16:creationId xmlns:a16="http://schemas.microsoft.com/office/drawing/2014/main" id="{A9734560-9D8A-4BBC-A7FA-131A75654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EA87306C-81BA-4795-A5CA-9392456A8C1E}" type="slidenum">
              <a:rPr lang="pt-BR" smtClean="0"/>
              <a:pPr rtl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5432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25">
            <a:extLst>
              <a:ext uri="{FF2B5EF4-FFF2-40B4-BE49-F238E27FC236}">
                <a16:creationId xmlns:a16="http://schemas.microsoft.com/office/drawing/2014/main" id="{CDA2767E-38F3-49F7-BE02-EA3E6C7C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31913"/>
            <a:ext cx="1995948" cy="641350"/>
          </a:xfrm>
        </p:spPr>
        <p:txBody>
          <a:bodyPr rtlCol="0"/>
          <a:lstStyle/>
          <a:p>
            <a:pPr rtl="0"/>
            <a:r>
              <a:rPr lang="pt-BR" dirty="0"/>
              <a:t>problemas</a:t>
            </a:r>
          </a:p>
        </p:txBody>
      </p:sp>
      <p:sp>
        <p:nvSpPr>
          <p:cNvPr id="22" name="Espaço Reservado para Texto 21">
            <a:extLst>
              <a:ext uri="{FF2B5EF4-FFF2-40B4-BE49-F238E27FC236}">
                <a16:creationId xmlns:a16="http://schemas.microsoft.com/office/drawing/2014/main" id="{322BD54C-AB8D-4B3B-836D-ABFFFE5D70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31042" y="652826"/>
            <a:ext cx="3433138" cy="426393"/>
          </a:xfrm>
        </p:spPr>
        <p:txBody>
          <a:bodyPr rtlCol="0"/>
          <a:lstStyle/>
          <a:p>
            <a:pPr rtl="0"/>
            <a:r>
              <a:rPr lang="pt-BR" dirty="0"/>
              <a:t>risco</a:t>
            </a:r>
          </a:p>
        </p:txBody>
      </p:sp>
      <p:sp>
        <p:nvSpPr>
          <p:cNvPr id="18" name="Espaço Reservado para Texto 17">
            <a:extLst>
              <a:ext uri="{FF2B5EF4-FFF2-40B4-BE49-F238E27FC236}">
                <a16:creationId xmlns:a16="http://schemas.microsoft.com/office/drawing/2014/main" id="{62192F0C-65C9-4E6D-9314-81FB7E4DB4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1042" y="1032330"/>
            <a:ext cx="3433138" cy="1170096"/>
          </a:xfrm>
        </p:spPr>
        <p:txBody>
          <a:bodyPr rtlCol="0"/>
          <a:lstStyle/>
          <a:p>
            <a:pPr algn="just" rtl="0"/>
            <a:r>
              <a:rPr lang="pt-BR" sz="1400" dirty="0"/>
              <a:t>Há o risco dos reservatórios não suportarem a quantidade de chorume recebida devido ao aumento do volume.</a:t>
            </a:r>
          </a:p>
        </p:txBody>
      </p:sp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B36D4B3E-84DA-44C7-A6BE-5A3E220051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03339" y="652826"/>
            <a:ext cx="3433138" cy="426393"/>
          </a:xfrm>
        </p:spPr>
        <p:txBody>
          <a:bodyPr rtlCol="0"/>
          <a:lstStyle/>
          <a:p>
            <a:pPr rtl="0"/>
            <a:r>
              <a:rPr lang="pt-BR" dirty="0"/>
              <a:t>Agravantes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41F484C5-3EB9-4664-93EB-E81179E953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03339" y="1032330"/>
            <a:ext cx="3433138" cy="1370672"/>
          </a:xfrm>
        </p:spPr>
        <p:txBody>
          <a:bodyPr rtlCol="0"/>
          <a:lstStyle/>
          <a:p>
            <a:pPr algn="just" rtl="0"/>
            <a:r>
              <a:rPr lang="pt-BR" sz="1400" dirty="0"/>
              <a:t>Em períodos de chuva existe um aumento significativo da vazão do chorume devido a incorporação das águas de chuva no sistema de drenagem do chorume.</a:t>
            </a:r>
          </a:p>
        </p:txBody>
      </p:sp>
      <p:sp>
        <p:nvSpPr>
          <p:cNvPr id="25" name="Espaço Reservado para Texto 24">
            <a:extLst>
              <a:ext uri="{FF2B5EF4-FFF2-40B4-BE49-F238E27FC236}">
                <a16:creationId xmlns:a16="http://schemas.microsoft.com/office/drawing/2014/main" id="{FB26710D-F165-490A-A2CE-0A7D9FD8F9B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31042" y="2234025"/>
            <a:ext cx="3433138" cy="428891"/>
          </a:xfrm>
        </p:spPr>
        <p:txBody>
          <a:bodyPr rtlCol="0"/>
          <a:lstStyle/>
          <a:p>
            <a:pPr rtl="0"/>
            <a:r>
              <a:rPr lang="pt-BR" dirty="0"/>
              <a:t>controle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D5F29795-F227-44BE-8FFE-BEDE82043B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231042" y="2620561"/>
            <a:ext cx="3433138" cy="1500882"/>
          </a:xfrm>
        </p:spPr>
        <p:txBody>
          <a:bodyPr rtlCol="0"/>
          <a:lstStyle/>
          <a:p>
            <a:pPr algn="just" rtl="0"/>
            <a:r>
              <a:rPr lang="pt-BR" sz="1400" dirty="0"/>
              <a:t>Exige-se um controle contínuo para evitar que o chorume ultrapasse a capacidade de armazenamento. Esse controle geralmente está associado ao operador do Aterro.</a:t>
            </a:r>
          </a:p>
        </p:txBody>
      </p:sp>
      <p:sp>
        <p:nvSpPr>
          <p:cNvPr id="45" name="Espaço Reservado para Texto 44">
            <a:extLst>
              <a:ext uri="{FF2B5EF4-FFF2-40B4-BE49-F238E27FC236}">
                <a16:creationId xmlns:a16="http://schemas.microsoft.com/office/drawing/2014/main" id="{DD180B3D-49E9-46B9-A20B-5BB4BD20460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03339" y="2620561"/>
            <a:ext cx="3433138" cy="428891"/>
          </a:xfrm>
        </p:spPr>
        <p:txBody>
          <a:bodyPr rtlCol="0"/>
          <a:lstStyle/>
          <a:p>
            <a:pPr rtl="0"/>
            <a:r>
              <a:rPr lang="pt-BR" dirty="0"/>
              <a:t>administração</a:t>
            </a:r>
          </a:p>
        </p:txBody>
      </p:sp>
      <p:sp>
        <p:nvSpPr>
          <p:cNvPr id="20" name="Espaço Reservado para Texto 19">
            <a:extLst>
              <a:ext uri="{FF2B5EF4-FFF2-40B4-BE49-F238E27FC236}">
                <a16:creationId xmlns:a16="http://schemas.microsoft.com/office/drawing/2014/main" id="{B0C9F763-9E0D-4C82-9B80-0BC0FEBCD7F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03339" y="3002561"/>
            <a:ext cx="3433138" cy="1520277"/>
          </a:xfrm>
        </p:spPr>
        <p:txBody>
          <a:bodyPr rtlCol="0"/>
          <a:lstStyle/>
          <a:p>
            <a:pPr algn="just" rtl="0"/>
            <a:r>
              <a:rPr lang="pt-BR" sz="1400" dirty="0"/>
              <a:t>O setor administrativo responsável pelo Aterro Sanitário nem sempre dispões de dados contínuos para avaliação da situação do sistema de coleta e transporte do chorume.</a:t>
            </a:r>
          </a:p>
        </p:txBody>
      </p:sp>
      <p:sp>
        <p:nvSpPr>
          <p:cNvPr id="24" name="Espaço Reservado para Texto 23">
            <a:extLst>
              <a:ext uri="{FF2B5EF4-FFF2-40B4-BE49-F238E27FC236}">
                <a16:creationId xmlns:a16="http://schemas.microsoft.com/office/drawing/2014/main" id="{4AB50F20-85E8-46ED-94DD-28F720071B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31042" y="3986966"/>
            <a:ext cx="3433138" cy="428891"/>
          </a:xfrm>
        </p:spPr>
        <p:txBody>
          <a:bodyPr rtlCol="0"/>
          <a:lstStyle/>
          <a:p>
            <a:pPr rtl="0"/>
            <a:r>
              <a:rPr lang="pt-BR" dirty="0"/>
              <a:t>ambiental</a:t>
            </a:r>
          </a:p>
        </p:txBody>
      </p:sp>
      <p:sp>
        <p:nvSpPr>
          <p:cNvPr id="44" name="Espaço Reservado para Texto 43">
            <a:extLst>
              <a:ext uri="{FF2B5EF4-FFF2-40B4-BE49-F238E27FC236}">
                <a16:creationId xmlns:a16="http://schemas.microsoft.com/office/drawing/2014/main" id="{540F4685-F7C7-4370-AF35-F80D53D13A4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231042" y="4391626"/>
            <a:ext cx="3433138" cy="1694541"/>
          </a:xfrm>
        </p:spPr>
        <p:txBody>
          <a:bodyPr rtlCol="0"/>
          <a:lstStyle/>
          <a:p>
            <a:pPr algn="just" rtl="0"/>
            <a:r>
              <a:rPr lang="pt-BR" sz="1400" dirty="0"/>
              <a:t>O transbordamento de chorume e seu possível lançamento no meio ambiente sem o devido tratamento  pode causar sérios danos ao meio ambiente e possíveis multas ambientais e obrigações de reparos.</a:t>
            </a:r>
          </a:p>
        </p:txBody>
      </p:sp>
      <p:sp>
        <p:nvSpPr>
          <p:cNvPr id="323" name="Espaço Reservado para Data 322">
            <a:extLst>
              <a:ext uri="{FF2B5EF4-FFF2-40B4-BE49-F238E27FC236}">
                <a16:creationId xmlns:a16="http://schemas.microsoft.com/office/drawing/2014/main" id="{E3799503-8083-4A2B-B1A6-DA877569C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2022</a:t>
            </a:r>
          </a:p>
        </p:txBody>
      </p:sp>
      <p:sp>
        <p:nvSpPr>
          <p:cNvPr id="324" name="Espaço Reservado para Rodapé 323">
            <a:extLst>
              <a:ext uri="{FF2B5EF4-FFF2-40B4-BE49-F238E27FC236}">
                <a16:creationId xmlns:a16="http://schemas.microsoft.com/office/drawing/2014/main" id="{F3416D3B-8D80-4408-8E8E-08E7B3A09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/>
              <a:t>Apresentação</a:t>
            </a:r>
          </a:p>
        </p:txBody>
      </p:sp>
      <p:sp>
        <p:nvSpPr>
          <p:cNvPr id="325" name="Espaço Reservado para o Número do Slide 324">
            <a:extLst>
              <a:ext uri="{FF2B5EF4-FFF2-40B4-BE49-F238E27FC236}">
                <a16:creationId xmlns:a16="http://schemas.microsoft.com/office/drawing/2014/main" id="{C9F5126E-D75A-4501-9BA9-5485EAB79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EA87306C-81BA-4795-A5CA-9392456A8C1E}" type="slidenum">
              <a:rPr lang="pt-BR" smtClean="0"/>
              <a:pPr rtl="0"/>
              <a:t>7</a:t>
            </a:fld>
            <a:endParaRPr lang="pt-BR"/>
          </a:p>
        </p:txBody>
      </p:sp>
      <p:sp>
        <p:nvSpPr>
          <p:cNvPr id="2" name="Espaço Reservado para Texto 44">
            <a:extLst>
              <a:ext uri="{FF2B5EF4-FFF2-40B4-BE49-F238E27FC236}">
                <a16:creationId xmlns:a16="http://schemas.microsoft.com/office/drawing/2014/main" id="{C9E895CC-B604-E7BB-80BC-EADC53B469C1}"/>
              </a:ext>
            </a:extLst>
          </p:cNvPr>
          <p:cNvSpPr txBox="1">
            <a:spLocks/>
          </p:cNvSpPr>
          <p:nvPr/>
        </p:nvSpPr>
        <p:spPr>
          <a:xfrm>
            <a:off x="8203339" y="4532148"/>
            <a:ext cx="3433138" cy="428891"/>
          </a:xfrm>
          <a:prstGeom prst="rect">
            <a:avLst/>
          </a:prstGeom>
        </p:spPr>
        <p:txBody>
          <a:bodyPr rtlCol="0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manutenção</a:t>
            </a:r>
          </a:p>
        </p:txBody>
      </p:sp>
      <p:sp>
        <p:nvSpPr>
          <p:cNvPr id="3" name="Espaço Reservado para Texto 19">
            <a:extLst>
              <a:ext uri="{FF2B5EF4-FFF2-40B4-BE49-F238E27FC236}">
                <a16:creationId xmlns:a16="http://schemas.microsoft.com/office/drawing/2014/main" id="{423E091F-28CD-E686-0995-8535BC8F7D5D}"/>
              </a:ext>
            </a:extLst>
          </p:cNvPr>
          <p:cNvSpPr txBox="1">
            <a:spLocks/>
          </p:cNvSpPr>
          <p:nvPr/>
        </p:nvSpPr>
        <p:spPr>
          <a:xfrm>
            <a:off x="8203339" y="4879238"/>
            <a:ext cx="3433138" cy="1206929"/>
          </a:xfrm>
          <a:prstGeom prst="rect">
            <a:avLst/>
          </a:prstGeom>
        </p:spPr>
        <p:txBody>
          <a:bodyPr rtlCol="0" anchor="t"/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400" dirty="0"/>
              <a:t>Não existe uma sistema de avaliação confiável que determine se uma ação foi positiva ou não para o aumento da vazão.</a:t>
            </a:r>
          </a:p>
        </p:txBody>
      </p:sp>
    </p:spTree>
    <p:extLst>
      <p:ext uri="{BB962C8B-B14F-4D97-AF65-F5344CB8AC3E}">
        <p14:creationId xmlns:p14="http://schemas.microsoft.com/office/powerpoint/2010/main" val="2174002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3F20131-2E66-4147-85FF-C0F1FCA97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196" y="449160"/>
            <a:ext cx="1929607" cy="640698"/>
          </a:xfrm>
        </p:spPr>
        <p:txBody>
          <a:bodyPr rtlCol="0"/>
          <a:lstStyle/>
          <a:p>
            <a:pPr rtl="0"/>
            <a:r>
              <a:rPr lang="pt-BR"/>
              <a:t>solução</a:t>
            </a:r>
          </a:p>
        </p:txBody>
      </p:sp>
      <p:pic>
        <p:nvPicPr>
          <p:cNvPr id="27" name="Espaço Reservado para Imagem 26" descr="Design abstrato azul com quadrado no meio e linhas">
            <a:extLst>
              <a:ext uri="{FF2B5EF4-FFF2-40B4-BE49-F238E27FC236}">
                <a16:creationId xmlns:a16="http://schemas.microsoft.com/office/drawing/2014/main" id="{290FBD7A-BEB6-4C4C-B057-7A00B6FBB7D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335717" y="449160"/>
            <a:ext cx="4410729" cy="2835216"/>
          </a:xfrm>
        </p:spPr>
      </p:pic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00E7F2B6-10A7-477E-B377-78173351CB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24359" y="2046233"/>
            <a:ext cx="3126583" cy="426393"/>
          </a:xfrm>
        </p:spPr>
        <p:txBody>
          <a:bodyPr rtlCol="0"/>
          <a:lstStyle/>
          <a:p>
            <a:pPr rtl="0"/>
            <a:r>
              <a:rPr lang="pt-BR" dirty="0"/>
              <a:t>Coleta de dados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59BCB765-3776-41F5-B6B8-6208678A04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24359" y="2425737"/>
            <a:ext cx="3126583" cy="1003264"/>
          </a:xfrm>
        </p:spPr>
        <p:txBody>
          <a:bodyPr rtlCol="0"/>
          <a:lstStyle/>
          <a:p>
            <a:pPr rtl="0"/>
            <a:r>
              <a:rPr lang="pt-BR" dirty="0"/>
              <a:t>Propor uma sistema de coleta automática de dados por meio de sensores.</a:t>
            </a:r>
          </a:p>
        </p:txBody>
      </p:sp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D2EE4141-AD91-4E47-B788-C5EA3ACC61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26986" y="742492"/>
            <a:ext cx="3281556" cy="426393"/>
          </a:xfrm>
        </p:spPr>
        <p:txBody>
          <a:bodyPr rtlCol="0"/>
          <a:lstStyle/>
          <a:p>
            <a:pPr rtl="0"/>
            <a:r>
              <a:rPr lang="pt-BR" dirty="0"/>
              <a:t>Modelo matemáticos</a:t>
            </a:r>
          </a:p>
        </p:txBody>
      </p:sp>
      <p:sp>
        <p:nvSpPr>
          <p:cNvPr id="33" name="Espaço Reservado para Texto 32">
            <a:extLst>
              <a:ext uri="{FF2B5EF4-FFF2-40B4-BE49-F238E27FC236}">
                <a16:creationId xmlns:a16="http://schemas.microsoft.com/office/drawing/2014/main" id="{1ACF41D3-2AFC-49DB-9DF0-E2ECA29FB1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26986" y="1195551"/>
            <a:ext cx="3281556" cy="2233449"/>
          </a:xfrm>
        </p:spPr>
        <p:txBody>
          <a:bodyPr rtlCol="0"/>
          <a:lstStyle/>
          <a:p>
            <a:pPr rtl="0"/>
            <a:r>
              <a:rPr lang="pt-BR" dirty="0"/>
              <a:t>Analisar os dados registrados ao longo do tempo e gerar modelos matemáticos para previsão de aumento de vazão e possível transbordamento dos reservatórios com a máxima antecedência possível</a:t>
            </a:r>
          </a:p>
        </p:txBody>
      </p:sp>
      <p:sp>
        <p:nvSpPr>
          <p:cNvPr id="24" name="Espaço Reservado para Texto 23">
            <a:extLst>
              <a:ext uri="{FF2B5EF4-FFF2-40B4-BE49-F238E27FC236}">
                <a16:creationId xmlns:a16="http://schemas.microsoft.com/office/drawing/2014/main" id="{106F3974-4943-47E8-A433-5C64B36E94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24359" y="4180976"/>
            <a:ext cx="3126583" cy="428891"/>
          </a:xfrm>
        </p:spPr>
        <p:txBody>
          <a:bodyPr rtlCol="0"/>
          <a:lstStyle/>
          <a:p>
            <a:pPr rtl="0"/>
            <a:r>
              <a:rPr lang="pt-BR" dirty="0"/>
              <a:t>Armazenamento</a:t>
            </a:r>
          </a:p>
        </p:txBody>
      </p:sp>
      <p:sp>
        <p:nvSpPr>
          <p:cNvPr id="34" name="Espaço Reservado para Texto 33">
            <a:extLst>
              <a:ext uri="{FF2B5EF4-FFF2-40B4-BE49-F238E27FC236}">
                <a16:creationId xmlns:a16="http://schemas.microsoft.com/office/drawing/2014/main" id="{3643E873-8912-4B68-8719-1C569341D6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24359" y="4562976"/>
            <a:ext cx="3126583" cy="1258935"/>
          </a:xfrm>
        </p:spPr>
        <p:txBody>
          <a:bodyPr rtlCol="0"/>
          <a:lstStyle/>
          <a:p>
            <a:pPr rtl="0"/>
            <a:r>
              <a:rPr lang="pt-BR" dirty="0"/>
              <a:t>Armazenamento dos dados de forma contínua e automática.</a:t>
            </a:r>
          </a:p>
        </p:txBody>
      </p:sp>
      <p:sp>
        <p:nvSpPr>
          <p:cNvPr id="25" name="Espaço Reservado para Texto 24">
            <a:extLst>
              <a:ext uri="{FF2B5EF4-FFF2-40B4-BE49-F238E27FC236}">
                <a16:creationId xmlns:a16="http://schemas.microsoft.com/office/drawing/2014/main" id="{28950946-2F58-45BE-8886-7AC0149D69E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26986" y="3659867"/>
            <a:ext cx="3281556" cy="428891"/>
          </a:xfrm>
        </p:spPr>
        <p:txBody>
          <a:bodyPr rtlCol="0"/>
          <a:lstStyle/>
          <a:p>
            <a:pPr rtl="0"/>
            <a:r>
              <a:rPr lang="pt-BR" dirty="0"/>
              <a:t>Acompanhamento</a:t>
            </a:r>
          </a:p>
        </p:txBody>
      </p:sp>
      <p:sp>
        <p:nvSpPr>
          <p:cNvPr id="35" name="Espaço Reservado para Texto 34">
            <a:extLst>
              <a:ext uri="{FF2B5EF4-FFF2-40B4-BE49-F238E27FC236}">
                <a16:creationId xmlns:a16="http://schemas.microsoft.com/office/drawing/2014/main" id="{B56B6F3A-5C12-4500-AD07-4FCE61526A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26986" y="4088758"/>
            <a:ext cx="3281556" cy="1607834"/>
          </a:xfrm>
        </p:spPr>
        <p:txBody>
          <a:bodyPr rtlCol="0"/>
          <a:lstStyle/>
          <a:p>
            <a:pPr rtl="0"/>
            <a:r>
              <a:rPr lang="pt-BR" dirty="0"/>
              <a:t>Fornecer meios práticos e diretos por meio de dashboard via web em tempo real da situação do sistema como um todo.</a:t>
            </a:r>
          </a:p>
        </p:txBody>
      </p:sp>
      <p:sp>
        <p:nvSpPr>
          <p:cNvPr id="256" name="Espaço Reservado para Data 255">
            <a:extLst>
              <a:ext uri="{FF2B5EF4-FFF2-40B4-BE49-F238E27FC236}">
                <a16:creationId xmlns:a16="http://schemas.microsoft.com/office/drawing/2014/main" id="{A111CCC7-FCBE-479D-A98A-3FF0FC4C6D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2022</a:t>
            </a:r>
          </a:p>
        </p:txBody>
      </p:sp>
      <p:sp>
        <p:nvSpPr>
          <p:cNvPr id="258" name="Espaço Reservado para o Número do Slide 257">
            <a:extLst>
              <a:ext uri="{FF2B5EF4-FFF2-40B4-BE49-F238E27FC236}">
                <a16:creationId xmlns:a16="http://schemas.microsoft.com/office/drawing/2014/main" id="{A9734560-9D8A-4BBC-A7FA-131A75654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EA87306C-81BA-4795-A5CA-9392456A8C1E}" type="slidenum">
              <a:rPr lang="pt-BR" smtClean="0"/>
              <a:pPr rtl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0284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5A6EA16-EE97-A973-0A33-46C94DABAB42}"/>
              </a:ext>
            </a:extLst>
          </p:cNvPr>
          <p:cNvSpPr/>
          <p:nvPr/>
        </p:nvSpPr>
        <p:spPr>
          <a:xfrm>
            <a:off x="0" y="1166327"/>
            <a:ext cx="12192000" cy="56916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ítulo 29">
            <a:extLst>
              <a:ext uri="{FF2B5EF4-FFF2-40B4-BE49-F238E27FC236}">
                <a16:creationId xmlns:a16="http://schemas.microsoft.com/office/drawing/2014/main" id="{F580F041-DC12-4416-8D50-10D5CB880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35130"/>
            <a:ext cx="4237704" cy="618174"/>
          </a:xfrm>
        </p:spPr>
        <p:txBody>
          <a:bodyPr rtlCol="0"/>
          <a:lstStyle/>
          <a:p>
            <a:pPr rtl="0"/>
            <a:r>
              <a:rPr lang="pt-BR" dirty="0"/>
              <a:t>Projeto esquemático</a:t>
            </a:r>
          </a:p>
        </p:txBody>
      </p:sp>
      <p:sp>
        <p:nvSpPr>
          <p:cNvPr id="26" name="Espaço Reservado para Data 25">
            <a:extLst>
              <a:ext uri="{FF2B5EF4-FFF2-40B4-BE49-F238E27FC236}">
                <a16:creationId xmlns:a16="http://schemas.microsoft.com/office/drawing/2014/main" id="{F72F8167-A007-470B-91F8-9FD1479159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2022</a:t>
            </a:r>
          </a:p>
        </p:txBody>
      </p:sp>
      <p:sp>
        <p:nvSpPr>
          <p:cNvPr id="28" name="Espaço Reservado para o Número do Slide 27">
            <a:extLst>
              <a:ext uri="{FF2B5EF4-FFF2-40B4-BE49-F238E27FC236}">
                <a16:creationId xmlns:a16="http://schemas.microsoft.com/office/drawing/2014/main" id="{657CD656-D89A-42CD-A918-0CA133A22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EA87306C-81BA-4795-A5CA-9392456A8C1E}" type="slidenum">
              <a:rPr lang="pt-BR" smtClean="0"/>
              <a:pPr rtl="0"/>
              <a:t>9</a:t>
            </a:fld>
            <a:endParaRPr lang="pt-BR"/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B41350AE-7ACF-0876-37FF-A4B26E4394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98" r="4998"/>
          <a:stretch/>
        </p:blipFill>
        <p:spPr>
          <a:xfrm>
            <a:off x="4208106" y="1430066"/>
            <a:ext cx="7716580" cy="4947807"/>
          </a:xfrm>
          <a:prstGeom prst="rect">
            <a:avLst/>
          </a:prstGeom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1727F770-1A47-09EE-D491-2E41CF68E6AD}"/>
              </a:ext>
            </a:extLst>
          </p:cNvPr>
          <p:cNvSpPr txBox="1"/>
          <p:nvPr/>
        </p:nvSpPr>
        <p:spPr>
          <a:xfrm>
            <a:off x="1079398" y="2705508"/>
            <a:ext cx="3008671" cy="3230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Sensor de Nível do Reservatório</a:t>
            </a:r>
          </a:p>
          <a:p>
            <a:pPr>
              <a:lnSpc>
                <a:spcPct val="150000"/>
              </a:lnSpc>
            </a:pPr>
            <a:endParaRPr lang="pt-BR" dirty="0"/>
          </a:p>
          <a:p>
            <a:r>
              <a:rPr lang="pt-BR" dirty="0"/>
              <a:t>Sensor de Nível da Calha</a:t>
            </a:r>
          </a:p>
          <a:p>
            <a:r>
              <a:rPr lang="pt-BR" dirty="0" err="1"/>
              <a:t>Parshall</a:t>
            </a:r>
            <a:r>
              <a:rPr lang="pt-BR" dirty="0"/>
              <a:t> (vazão)</a:t>
            </a:r>
          </a:p>
          <a:p>
            <a:pPr>
              <a:lnSpc>
                <a:spcPct val="150000"/>
              </a:lnSpc>
            </a:pPr>
            <a:endParaRPr lang="pt-BR" dirty="0"/>
          </a:p>
          <a:p>
            <a:pPr>
              <a:lnSpc>
                <a:spcPct val="150000"/>
              </a:lnSpc>
            </a:pPr>
            <a:r>
              <a:rPr lang="pt-BR" dirty="0"/>
              <a:t>Pluviômetro automático</a:t>
            </a:r>
          </a:p>
          <a:p>
            <a:pPr>
              <a:lnSpc>
                <a:spcPct val="150000"/>
              </a:lnSpc>
            </a:pPr>
            <a:endParaRPr lang="pt-BR" dirty="0"/>
          </a:p>
          <a:p>
            <a:pPr>
              <a:lnSpc>
                <a:spcPct val="150000"/>
              </a:lnSpc>
            </a:pPr>
            <a:r>
              <a:rPr lang="pt-BR" dirty="0"/>
              <a:t>Microcontrolador central</a:t>
            </a: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52DB74FF-72B3-EF0D-0175-D4DC5C95F3D6}"/>
              </a:ext>
            </a:extLst>
          </p:cNvPr>
          <p:cNvSpPr/>
          <p:nvPr/>
        </p:nvSpPr>
        <p:spPr>
          <a:xfrm>
            <a:off x="383458" y="2813979"/>
            <a:ext cx="454742" cy="45474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44308251-8E15-13EB-806A-A3993249B96B}"/>
              </a:ext>
            </a:extLst>
          </p:cNvPr>
          <p:cNvSpPr/>
          <p:nvPr/>
        </p:nvSpPr>
        <p:spPr>
          <a:xfrm>
            <a:off x="383458" y="3786099"/>
            <a:ext cx="454742" cy="45474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D14377A2-9054-54E2-09FF-6A4F407864B4}"/>
              </a:ext>
            </a:extLst>
          </p:cNvPr>
          <p:cNvSpPr/>
          <p:nvPr/>
        </p:nvSpPr>
        <p:spPr>
          <a:xfrm>
            <a:off x="400050" y="4642849"/>
            <a:ext cx="454742" cy="45474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0000FF"/>
              </a:highlight>
            </a:endParaRP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7E8F476F-0D51-E4F6-099C-CC6637CB3399}"/>
              </a:ext>
            </a:extLst>
          </p:cNvPr>
          <p:cNvSpPr/>
          <p:nvPr/>
        </p:nvSpPr>
        <p:spPr>
          <a:xfrm>
            <a:off x="400050" y="5481715"/>
            <a:ext cx="454742" cy="45474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CE77963-C4B0-69A8-FA19-F8035E79A779}"/>
              </a:ext>
            </a:extLst>
          </p:cNvPr>
          <p:cNvSpPr txBox="1"/>
          <p:nvPr/>
        </p:nvSpPr>
        <p:spPr>
          <a:xfrm>
            <a:off x="5355770" y="1866123"/>
            <a:ext cx="5514393" cy="523220"/>
          </a:xfrm>
          <a:prstGeom prst="rect">
            <a:avLst/>
          </a:prstGeom>
          <a:solidFill>
            <a:srgbClr val="DFE8EC"/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ATERRO SANITÁRIO</a:t>
            </a:r>
          </a:p>
        </p:txBody>
      </p:sp>
    </p:spTree>
    <p:extLst>
      <p:ext uri="{BB962C8B-B14F-4D97-AF65-F5344CB8AC3E}">
        <p14:creationId xmlns:p14="http://schemas.microsoft.com/office/powerpoint/2010/main" val="19810585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4D0E9"/>
      </a:accent1>
      <a:accent2>
        <a:srgbClr val="476977"/>
      </a:accent2>
      <a:accent3>
        <a:srgbClr val="79BBE9"/>
      </a:accent3>
      <a:accent4>
        <a:srgbClr val="6B8043"/>
      </a:accent4>
      <a:accent5>
        <a:srgbClr val="9ACF21"/>
      </a:accent5>
      <a:accent6>
        <a:srgbClr val="CFDCA5"/>
      </a:accent6>
      <a:hlink>
        <a:srgbClr val="0563C1"/>
      </a:hlink>
      <a:folHlink>
        <a:srgbClr val="954F72"/>
      </a:folHlink>
    </a:clrScheme>
    <a:fontScheme name="Custom 26">
      <a:majorFont>
        <a:latin typeface="Tenorite Bold"/>
        <a:ea typeface=""/>
        <a:cs typeface=""/>
      </a:majorFont>
      <a:minorFont>
        <a:latin typeface="Tenorite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7410_TF16411175_Win32" id="{289F0F9B-90F7-43EE-8970-92BA421F9F73}" vid="{79DB6C5F-571C-424D-BA65-E408A0A7D46B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F1B15C2-B622-4464-872A-FFB13E3A35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5F1115-A9D1-4ADF-878E-8B9CEB1416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E439292-23DE-4FBC-B000-AFED89AC64F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{CDFC018D-C009-4236-B6A4-4AB88A2EB5D5}tf16411175_win32</Template>
  <TotalTime>160</TotalTime>
  <Words>953</Words>
  <Application>Microsoft Office PowerPoint</Application>
  <PresentationFormat>Widescreen</PresentationFormat>
  <Paragraphs>135</Paragraphs>
  <Slides>15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2" baseType="lpstr">
      <vt:lpstr>Arial</vt:lpstr>
      <vt:lpstr>Calibri</vt:lpstr>
      <vt:lpstr>Georgia</vt:lpstr>
      <vt:lpstr>lato-regular</vt:lpstr>
      <vt:lpstr>Tenorite </vt:lpstr>
      <vt:lpstr>Tenorite Bold</vt:lpstr>
      <vt:lpstr>Tema do Office</vt:lpstr>
      <vt:lpstr>SAP-m3</vt:lpstr>
      <vt:lpstr>Sobre o projeto</vt:lpstr>
      <vt:lpstr>Aterro Sanitário o que é e como funciona?</vt:lpstr>
      <vt:lpstr>Aterro Sanitário o que é e como funciona?</vt:lpstr>
      <vt:lpstr>Chorume o que é?</vt:lpstr>
      <vt:lpstr>Chorume tratamento</vt:lpstr>
      <vt:lpstr>problemas</vt:lpstr>
      <vt:lpstr>solução</vt:lpstr>
      <vt:lpstr>Projeto esquemático</vt:lpstr>
      <vt:lpstr>Esquema de montagem</vt:lpstr>
      <vt:lpstr>protótipo</vt:lpstr>
      <vt:lpstr>DASHBOARD</vt:lpstr>
      <vt:lpstr>Outras possibilidades de aplicação do modelo</vt:lpstr>
      <vt:lpstr>FIM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</dc:title>
  <dc:creator>TIAGO CRUZ MORAES</dc:creator>
  <cp:lastModifiedBy>TIAGO CRUZ MORAES</cp:lastModifiedBy>
  <cp:revision>21</cp:revision>
  <dcterms:created xsi:type="dcterms:W3CDTF">2022-10-30T02:00:51Z</dcterms:created>
  <dcterms:modified xsi:type="dcterms:W3CDTF">2022-11-05T02:21:43Z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